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8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9916E-FA70-4E25-B7EA-B8E37C4B10C8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EB0B3-505A-4A74-9F58-F115AB73B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1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5D37F-3ECB-49BD-9A67-D489D5C402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25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0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4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2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7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81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9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31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1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8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25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3FFC-D8E6-4FF6-AC6F-F7C1257F3612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783F-635F-4DA3-9D70-61F6961C1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60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730" r="8" b="7851"/>
          <a:stretch/>
        </p:blipFill>
        <p:spPr bwMode="auto">
          <a:xfrm>
            <a:off x="445639" y="1637810"/>
            <a:ext cx="8080597" cy="370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9" name="Rectangle 1"/>
          <p:cNvSpPr/>
          <p:nvPr/>
        </p:nvSpPr>
        <p:spPr>
          <a:xfrm>
            <a:off x="443316" y="943298"/>
            <a:ext cx="8080598" cy="4787446"/>
          </a:xfrm>
          <a:custGeom>
            <a:avLst/>
            <a:gdLst/>
            <a:ahLst/>
            <a:cxnLst/>
            <a:rect l="l" t="t" r="r" b="b"/>
            <a:pathLst>
              <a:path w="16164001" h="9576000">
                <a:moveTo>
                  <a:pt x="4567505" y="1745666"/>
                </a:moveTo>
                <a:cubicBezTo>
                  <a:pt x="4444585" y="1741890"/>
                  <a:pt x="4322188" y="1753735"/>
                  <a:pt x="4212536" y="1787022"/>
                </a:cubicBezTo>
                <a:cubicBezTo>
                  <a:pt x="3920129" y="1875786"/>
                  <a:pt x="3640939" y="2338261"/>
                  <a:pt x="3375448" y="2400355"/>
                </a:cubicBezTo>
                <a:cubicBezTo>
                  <a:pt x="3109957" y="2462448"/>
                  <a:pt x="2950673" y="1994623"/>
                  <a:pt x="2619601" y="2159590"/>
                </a:cubicBezTo>
                <a:cubicBezTo>
                  <a:pt x="2288529" y="2324557"/>
                  <a:pt x="1768897" y="2984434"/>
                  <a:pt x="1389023" y="3390165"/>
                </a:cubicBezTo>
                <a:cubicBezTo>
                  <a:pt x="1009149" y="3795897"/>
                  <a:pt x="460739" y="4286345"/>
                  <a:pt x="340357" y="4593989"/>
                </a:cubicBezTo>
                <a:cubicBezTo>
                  <a:pt x="219974" y="4901633"/>
                  <a:pt x="496410" y="5156667"/>
                  <a:pt x="666727" y="5236028"/>
                </a:cubicBezTo>
                <a:cubicBezTo>
                  <a:pt x="837045" y="5315390"/>
                  <a:pt x="1162527" y="5178068"/>
                  <a:pt x="1362272" y="5070168"/>
                </a:cubicBezTo>
                <a:cubicBezTo>
                  <a:pt x="1562016" y="4962269"/>
                  <a:pt x="1695775" y="4748255"/>
                  <a:pt x="1865203" y="4588639"/>
                </a:cubicBezTo>
                <a:cubicBezTo>
                  <a:pt x="2034632" y="4429022"/>
                  <a:pt x="2132501" y="4212738"/>
                  <a:pt x="2378836" y="4112460"/>
                </a:cubicBezTo>
                <a:cubicBezTo>
                  <a:pt x="2625170" y="4012181"/>
                  <a:pt x="3168390" y="3777643"/>
                  <a:pt x="3343203" y="3986971"/>
                </a:cubicBezTo>
                <a:cubicBezTo>
                  <a:pt x="3518016" y="4196300"/>
                  <a:pt x="3392270" y="5048792"/>
                  <a:pt x="3427721" y="5368434"/>
                </a:cubicBezTo>
                <a:cubicBezTo>
                  <a:pt x="3463172" y="5688076"/>
                  <a:pt x="3400788" y="5855550"/>
                  <a:pt x="3555910" y="5904819"/>
                </a:cubicBezTo>
                <a:cubicBezTo>
                  <a:pt x="3711032" y="5954089"/>
                  <a:pt x="4059735" y="5686349"/>
                  <a:pt x="4358461" y="5664055"/>
                </a:cubicBezTo>
                <a:cubicBezTo>
                  <a:pt x="4657187" y="5641760"/>
                  <a:pt x="4948220" y="5741394"/>
                  <a:pt x="5348274" y="5771061"/>
                </a:cubicBezTo>
                <a:cubicBezTo>
                  <a:pt x="5748327" y="5800728"/>
                  <a:pt x="6470686" y="5957257"/>
                  <a:pt x="6758791" y="5842065"/>
                </a:cubicBezTo>
                <a:cubicBezTo>
                  <a:pt x="7046897" y="5726873"/>
                  <a:pt x="7122050" y="5262944"/>
                  <a:pt x="7076901" y="5079900"/>
                </a:cubicBezTo>
                <a:cubicBezTo>
                  <a:pt x="7031751" y="4896856"/>
                  <a:pt x="6466575" y="4876503"/>
                  <a:pt x="6487896" y="4743798"/>
                </a:cubicBezTo>
                <a:cubicBezTo>
                  <a:pt x="6509221" y="4611093"/>
                  <a:pt x="7015797" y="4371057"/>
                  <a:pt x="7204841" y="4283670"/>
                </a:cubicBezTo>
                <a:cubicBezTo>
                  <a:pt x="7393885" y="4196283"/>
                  <a:pt x="7365431" y="4041528"/>
                  <a:pt x="7622167" y="4219466"/>
                </a:cubicBezTo>
                <a:cubicBezTo>
                  <a:pt x="7878903" y="4397405"/>
                  <a:pt x="8332545" y="4981812"/>
                  <a:pt x="8745250" y="5351309"/>
                </a:cubicBezTo>
                <a:cubicBezTo>
                  <a:pt x="9157955" y="5720806"/>
                  <a:pt x="9606658" y="6158804"/>
                  <a:pt x="10098401" y="6436453"/>
                </a:cubicBezTo>
                <a:cubicBezTo>
                  <a:pt x="10590147" y="6714100"/>
                  <a:pt x="11155577" y="6796218"/>
                  <a:pt x="11695717" y="7017203"/>
                </a:cubicBezTo>
                <a:cubicBezTo>
                  <a:pt x="12235857" y="7238188"/>
                  <a:pt x="12813938" y="7537802"/>
                  <a:pt x="13339244" y="7762356"/>
                </a:cubicBezTo>
                <a:cubicBezTo>
                  <a:pt x="13864550" y="7986910"/>
                  <a:pt x="14534944" y="8361694"/>
                  <a:pt x="14847551" y="8364517"/>
                </a:cubicBezTo>
                <a:cubicBezTo>
                  <a:pt x="15160158" y="8367340"/>
                  <a:pt x="15124829" y="8181472"/>
                  <a:pt x="15214892" y="7779304"/>
                </a:cubicBezTo>
                <a:cubicBezTo>
                  <a:pt x="15112342" y="7377137"/>
                  <a:pt x="15053884" y="6718381"/>
                  <a:pt x="14716716" y="6498706"/>
                </a:cubicBezTo>
                <a:cubicBezTo>
                  <a:pt x="14379548" y="6279031"/>
                  <a:pt x="13785757" y="6546858"/>
                  <a:pt x="13191870" y="6461254"/>
                </a:cubicBezTo>
                <a:cubicBezTo>
                  <a:pt x="12597982" y="6375648"/>
                  <a:pt x="11755304" y="6194630"/>
                  <a:pt x="11153391" y="5985075"/>
                </a:cubicBezTo>
                <a:cubicBezTo>
                  <a:pt x="10551478" y="5775518"/>
                  <a:pt x="10096699" y="5451824"/>
                  <a:pt x="9660646" y="5059468"/>
                </a:cubicBezTo>
                <a:cubicBezTo>
                  <a:pt x="9224594" y="4667112"/>
                  <a:pt x="8774272" y="3926980"/>
                  <a:pt x="8537075" y="3630930"/>
                </a:cubicBezTo>
                <a:cubicBezTo>
                  <a:pt x="8299879" y="3334880"/>
                  <a:pt x="8492491" y="3441887"/>
                  <a:pt x="8237456" y="3283159"/>
                </a:cubicBezTo>
                <a:cubicBezTo>
                  <a:pt x="7982422" y="3124431"/>
                  <a:pt x="7347417" y="2865521"/>
                  <a:pt x="7006879" y="2678572"/>
                </a:cubicBezTo>
                <a:cubicBezTo>
                  <a:pt x="6666340" y="2491622"/>
                  <a:pt x="6418042" y="2204263"/>
                  <a:pt x="6194221" y="2161460"/>
                </a:cubicBezTo>
                <a:cubicBezTo>
                  <a:pt x="5970400" y="2118658"/>
                  <a:pt x="5841335" y="2470705"/>
                  <a:pt x="5663944" y="2421756"/>
                </a:cubicBezTo>
                <a:cubicBezTo>
                  <a:pt x="5486553" y="2372807"/>
                  <a:pt x="5371782" y="1973550"/>
                  <a:pt x="5129879" y="1867761"/>
                </a:cubicBezTo>
                <a:cubicBezTo>
                  <a:pt x="4978690" y="1801643"/>
                  <a:pt x="4772371" y="1751960"/>
                  <a:pt x="4567505" y="1745666"/>
                </a:cubicBezTo>
                <a:close/>
                <a:moveTo>
                  <a:pt x="0" y="0"/>
                </a:moveTo>
                <a:lnTo>
                  <a:pt x="16164001" y="0"/>
                </a:lnTo>
                <a:lnTo>
                  <a:pt x="16164001" y="9576000"/>
                </a:lnTo>
                <a:lnTo>
                  <a:pt x="0" y="9576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rtlCol="0" anchor="ctr"/>
          <a:lstStyle/>
          <a:p>
            <a:pPr algn="ctr"/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33239" y="1657158"/>
            <a:ext cx="1352315" cy="523814"/>
          </a:xfrm>
          <a:custGeom>
            <a:avLst/>
            <a:gdLst>
              <a:gd name="connsiteX0" fmla="*/ 419100 w 2705100"/>
              <a:gd name="connsiteY0" fmla="*/ 933450 h 1047750"/>
              <a:gd name="connsiteX1" fmla="*/ 1390650 w 2705100"/>
              <a:gd name="connsiteY1" fmla="*/ 323850 h 1047750"/>
              <a:gd name="connsiteX2" fmla="*/ 2266950 w 2705100"/>
              <a:gd name="connsiteY2" fmla="*/ 381000 h 1047750"/>
              <a:gd name="connsiteX3" fmla="*/ 2705100 w 2705100"/>
              <a:gd name="connsiteY3" fmla="*/ 57150 h 1047750"/>
              <a:gd name="connsiteX4" fmla="*/ 819150 w 2705100"/>
              <a:gd name="connsiteY4" fmla="*/ 0 h 1047750"/>
              <a:gd name="connsiteX5" fmla="*/ 0 w 2705100"/>
              <a:gd name="connsiteY5" fmla="*/ 533400 h 1047750"/>
              <a:gd name="connsiteX6" fmla="*/ 342900 w 2705100"/>
              <a:gd name="connsiteY6" fmla="*/ 1047750 h 1047750"/>
              <a:gd name="connsiteX7" fmla="*/ 419100 w 2705100"/>
              <a:gd name="connsiteY7" fmla="*/ 9334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100" h="1047750">
                <a:moveTo>
                  <a:pt x="419100" y="933450"/>
                </a:moveTo>
                <a:lnTo>
                  <a:pt x="1390650" y="323850"/>
                </a:lnTo>
                <a:lnTo>
                  <a:pt x="2266950" y="381000"/>
                </a:lnTo>
                <a:lnTo>
                  <a:pt x="2705100" y="57150"/>
                </a:lnTo>
                <a:lnTo>
                  <a:pt x="819150" y="0"/>
                </a:lnTo>
                <a:lnTo>
                  <a:pt x="0" y="533400"/>
                </a:lnTo>
                <a:lnTo>
                  <a:pt x="342900" y="1047750"/>
                </a:lnTo>
                <a:lnTo>
                  <a:pt x="419100" y="933450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Freeform 15"/>
          <p:cNvSpPr/>
          <p:nvPr/>
        </p:nvSpPr>
        <p:spPr>
          <a:xfrm>
            <a:off x="3456975" y="1866684"/>
            <a:ext cx="1228512" cy="847627"/>
          </a:xfrm>
          <a:custGeom>
            <a:avLst/>
            <a:gdLst>
              <a:gd name="connsiteX0" fmla="*/ 0 w 2457450"/>
              <a:gd name="connsiteY0" fmla="*/ 247650 h 1695450"/>
              <a:gd name="connsiteX1" fmla="*/ 2152650 w 2457450"/>
              <a:gd name="connsiteY1" fmla="*/ 1695450 h 1695450"/>
              <a:gd name="connsiteX2" fmla="*/ 2457450 w 2457450"/>
              <a:gd name="connsiteY2" fmla="*/ 1371600 h 1695450"/>
              <a:gd name="connsiteX3" fmla="*/ 209550 w 2457450"/>
              <a:gd name="connsiteY3" fmla="*/ 0 h 1695450"/>
              <a:gd name="connsiteX4" fmla="*/ 0 w 2457450"/>
              <a:gd name="connsiteY4" fmla="*/ 2476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450" h="1695450">
                <a:moveTo>
                  <a:pt x="0" y="247650"/>
                </a:moveTo>
                <a:lnTo>
                  <a:pt x="2152650" y="1695450"/>
                </a:lnTo>
                <a:lnTo>
                  <a:pt x="2457450" y="1371600"/>
                </a:lnTo>
                <a:lnTo>
                  <a:pt x="20955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Freeform 10"/>
          <p:cNvSpPr/>
          <p:nvPr/>
        </p:nvSpPr>
        <p:spPr>
          <a:xfrm>
            <a:off x="4571206" y="2657168"/>
            <a:ext cx="3161751" cy="1638110"/>
          </a:xfrm>
          <a:custGeom>
            <a:avLst/>
            <a:gdLst>
              <a:gd name="connsiteX0" fmla="*/ 0 w 6324600"/>
              <a:gd name="connsiteY0" fmla="*/ 190500 h 3276600"/>
              <a:gd name="connsiteX1" fmla="*/ 1600200 w 6324600"/>
              <a:gd name="connsiteY1" fmla="*/ 2114550 h 3276600"/>
              <a:gd name="connsiteX2" fmla="*/ 3524250 w 6324600"/>
              <a:gd name="connsiteY2" fmla="*/ 3009900 h 3276600"/>
              <a:gd name="connsiteX3" fmla="*/ 5486400 w 6324600"/>
              <a:gd name="connsiteY3" fmla="*/ 3276600 h 3276600"/>
              <a:gd name="connsiteX4" fmla="*/ 6267450 w 6324600"/>
              <a:gd name="connsiteY4" fmla="*/ 3181350 h 3276600"/>
              <a:gd name="connsiteX5" fmla="*/ 6324600 w 6324600"/>
              <a:gd name="connsiteY5" fmla="*/ 2857500 h 3276600"/>
              <a:gd name="connsiteX6" fmla="*/ 4686300 w 6324600"/>
              <a:gd name="connsiteY6" fmla="*/ 2876550 h 3276600"/>
              <a:gd name="connsiteX7" fmla="*/ 3086100 w 6324600"/>
              <a:gd name="connsiteY7" fmla="*/ 2514600 h 3276600"/>
              <a:gd name="connsiteX8" fmla="*/ 2114550 w 6324600"/>
              <a:gd name="connsiteY8" fmla="*/ 1981200 h 3276600"/>
              <a:gd name="connsiteX9" fmla="*/ 1257300 w 6324600"/>
              <a:gd name="connsiteY9" fmla="*/ 1200150 h 3276600"/>
              <a:gd name="connsiteX10" fmla="*/ 647700 w 6324600"/>
              <a:gd name="connsiteY10" fmla="*/ 285750 h 3276600"/>
              <a:gd name="connsiteX11" fmla="*/ 419100 w 6324600"/>
              <a:gd name="connsiteY11" fmla="*/ 0 h 3276600"/>
              <a:gd name="connsiteX12" fmla="*/ 0 w 6324600"/>
              <a:gd name="connsiteY12" fmla="*/ 19050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24600" h="3276600">
                <a:moveTo>
                  <a:pt x="0" y="190500"/>
                </a:moveTo>
                <a:lnTo>
                  <a:pt x="1600200" y="2114550"/>
                </a:lnTo>
                <a:lnTo>
                  <a:pt x="3524250" y="3009900"/>
                </a:lnTo>
                <a:lnTo>
                  <a:pt x="5486400" y="3276600"/>
                </a:lnTo>
                <a:lnTo>
                  <a:pt x="6267450" y="3181350"/>
                </a:lnTo>
                <a:lnTo>
                  <a:pt x="6324600" y="2857500"/>
                </a:lnTo>
                <a:lnTo>
                  <a:pt x="4686300" y="2876550"/>
                </a:lnTo>
                <a:lnTo>
                  <a:pt x="3086100" y="2514600"/>
                </a:lnTo>
                <a:lnTo>
                  <a:pt x="2114550" y="1981200"/>
                </a:lnTo>
                <a:lnTo>
                  <a:pt x="1257300" y="1200150"/>
                </a:lnTo>
                <a:lnTo>
                  <a:pt x="647700" y="285750"/>
                </a:lnTo>
                <a:lnTo>
                  <a:pt x="41910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5714782" y="1449009"/>
            <a:ext cx="2809132" cy="1603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30" name="Group 329"/>
          <p:cNvGrpSpPr/>
          <p:nvPr/>
        </p:nvGrpSpPr>
        <p:grpSpPr>
          <a:xfrm rot="3780000">
            <a:off x="3310864" y="3562432"/>
            <a:ext cx="143989" cy="71988"/>
            <a:chOff x="5007897" y="5761348"/>
            <a:chExt cx="67471" cy="33799"/>
          </a:xfrm>
          <a:solidFill>
            <a:srgbClr val="002060"/>
          </a:solidFill>
        </p:grpSpPr>
        <p:cxnSp>
          <p:nvCxnSpPr>
            <p:cNvPr id="331" name="Straight Connector 330"/>
            <p:cNvCxnSpPr/>
            <p:nvPr/>
          </p:nvCxnSpPr>
          <p:spPr>
            <a:xfrm rot="5400000" flipV="1">
              <a:off x="5033198" y="5752950"/>
              <a:ext cx="0" cy="50601"/>
            </a:xfrm>
            <a:prstGeom prst="line">
              <a:avLst/>
            </a:prstGeom>
            <a:grpFill/>
            <a:ln w="57150">
              <a:solidFill>
                <a:srgbClr val="002060"/>
              </a:solidFill>
              <a:head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Oval 331"/>
            <p:cNvSpPr>
              <a:spLocks/>
            </p:cNvSpPr>
            <p:nvPr/>
          </p:nvSpPr>
          <p:spPr>
            <a:xfrm rot="5400000">
              <a:off x="5041601" y="5761381"/>
              <a:ext cx="33799" cy="33734"/>
            </a:xfrm>
            <a:prstGeom prst="ellips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81744" y="5304838"/>
            <a:ext cx="858451" cy="369332"/>
            <a:chOff x="850271" y="1331475"/>
            <a:chExt cx="1717200" cy="738749"/>
          </a:xfrm>
        </p:grpSpPr>
        <p:cxnSp>
          <p:nvCxnSpPr>
            <p:cNvPr id="155" name="Straight Arrow Connector 154"/>
            <p:cNvCxnSpPr/>
            <p:nvPr/>
          </p:nvCxnSpPr>
          <p:spPr>
            <a:xfrm flipV="1">
              <a:off x="850271" y="1961529"/>
              <a:ext cx="171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850271" y="1891461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2566508" y="1899845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1160769" y="1331475"/>
              <a:ext cx="1309673" cy="7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10m</a:t>
              </a:r>
              <a:endParaRPr kumimoji="1" lang="ja-JP" altLang="en-US" b="1" dirty="0"/>
            </a:p>
          </p:txBody>
        </p:sp>
      </p:grpSp>
      <p:sp>
        <p:nvSpPr>
          <p:cNvPr id="160" name="Freeform 159"/>
          <p:cNvSpPr>
            <a:spLocks noChangeAspect="1"/>
          </p:cNvSpPr>
          <p:nvPr/>
        </p:nvSpPr>
        <p:spPr>
          <a:xfrm>
            <a:off x="587678" y="1822778"/>
            <a:ext cx="7450706" cy="3309393"/>
          </a:xfrm>
          <a:custGeom>
            <a:avLst/>
            <a:gdLst>
              <a:gd name="connsiteX0" fmla="*/ 3402840 w 3582367"/>
              <a:gd name="connsiteY0" fmla="*/ 1135230 h 1758152"/>
              <a:gd name="connsiteX1" fmla="*/ 3580640 w 3582367"/>
              <a:gd name="connsiteY1" fmla="*/ 1395580 h 1758152"/>
              <a:gd name="connsiteX2" fmla="*/ 3301240 w 3582367"/>
              <a:gd name="connsiteY2" fmla="*/ 1757530 h 1758152"/>
              <a:gd name="connsiteX3" fmla="*/ 3110740 w 3582367"/>
              <a:gd name="connsiteY3" fmla="*/ 1478130 h 1758152"/>
              <a:gd name="connsiteX4" fmla="*/ 2704340 w 3582367"/>
              <a:gd name="connsiteY4" fmla="*/ 1306680 h 1758152"/>
              <a:gd name="connsiteX5" fmla="*/ 2336040 w 3582367"/>
              <a:gd name="connsiteY5" fmla="*/ 1179680 h 1758152"/>
              <a:gd name="connsiteX6" fmla="*/ 1993140 w 3582367"/>
              <a:gd name="connsiteY6" fmla="*/ 938380 h 1758152"/>
              <a:gd name="connsiteX7" fmla="*/ 1764540 w 3582367"/>
              <a:gd name="connsiteY7" fmla="*/ 620880 h 1758152"/>
              <a:gd name="connsiteX8" fmla="*/ 1650240 w 3582367"/>
              <a:gd name="connsiteY8" fmla="*/ 601830 h 1758152"/>
              <a:gd name="connsiteX9" fmla="*/ 1453390 w 3582367"/>
              <a:gd name="connsiteY9" fmla="*/ 703430 h 1758152"/>
              <a:gd name="connsiteX10" fmla="*/ 1434340 w 3582367"/>
              <a:gd name="connsiteY10" fmla="*/ 868530 h 1758152"/>
              <a:gd name="connsiteX11" fmla="*/ 1288290 w 3582367"/>
              <a:gd name="connsiteY11" fmla="*/ 881230 h 1758152"/>
              <a:gd name="connsiteX12" fmla="*/ 1224790 w 3582367"/>
              <a:gd name="connsiteY12" fmla="*/ 989180 h 1758152"/>
              <a:gd name="connsiteX13" fmla="*/ 989840 w 3582367"/>
              <a:gd name="connsiteY13" fmla="*/ 963780 h 1758152"/>
              <a:gd name="connsiteX14" fmla="*/ 799340 w 3582367"/>
              <a:gd name="connsiteY14" fmla="*/ 1020930 h 1758152"/>
              <a:gd name="connsiteX15" fmla="*/ 691390 w 3582367"/>
              <a:gd name="connsiteY15" fmla="*/ 925680 h 1758152"/>
              <a:gd name="connsiteX16" fmla="*/ 691390 w 3582367"/>
              <a:gd name="connsiteY16" fmla="*/ 551030 h 1758152"/>
              <a:gd name="connsiteX17" fmla="*/ 481840 w 3582367"/>
              <a:gd name="connsiteY17" fmla="*/ 538330 h 1758152"/>
              <a:gd name="connsiteX18" fmla="*/ 348490 w 3582367"/>
              <a:gd name="connsiteY18" fmla="*/ 678030 h 1758152"/>
              <a:gd name="connsiteX19" fmla="*/ 297690 w 3582367"/>
              <a:gd name="connsiteY19" fmla="*/ 868530 h 1758152"/>
              <a:gd name="connsiteX20" fmla="*/ 113540 w 3582367"/>
              <a:gd name="connsiteY20" fmla="*/ 862180 h 1758152"/>
              <a:gd name="connsiteX21" fmla="*/ 5590 w 3582367"/>
              <a:gd name="connsiteY21" fmla="*/ 709780 h 1758152"/>
              <a:gd name="connsiteX22" fmla="*/ 284990 w 3582367"/>
              <a:gd name="connsiteY22" fmla="*/ 424030 h 1758152"/>
              <a:gd name="connsiteX23" fmla="*/ 577090 w 3582367"/>
              <a:gd name="connsiteY23" fmla="*/ 131930 h 1758152"/>
              <a:gd name="connsiteX24" fmla="*/ 691390 w 3582367"/>
              <a:gd name="connsiteY24" fmla="*/ 189080 h 1758152"/>
              <a:gd name="connsiteX25" fmla="*/ 900940 w 3582367"/>
              <a:gd name="connsiteY25" fmla="*/ 17630 h 1758152"/>
              <a:gd name="connsiteX26" fmla="*/ 1129540 w 3582367"/>
              <a:gd name="connsiteY26" fmla="*/ 11280 h 1758152"/>
              <a:gd name="connsiteX27" fmla="*/ 1326390 w 3582367"/>
              <a:gd name="connsiteY27" fmla="*/ 68430 h 1758152"/>
              <a:gd name="connsiteX28" fmla="*/ 1618490 w 3582367"/>
              <a:gd name="connsiteY28" fmla="*/ 297030 h 1758152"/>
              <a:gd name="connsiteX29" fmla="*/ 1910590 w 3582367"/>
              <a:gd name="connsiteY29" fmla="*/ 398630 h 1758152"/>
              <a:gd name="connsiteX30" fmla="*/ 1955040 w 3582367"/>
              <a:gd name="connsiteY30" fmla="*/ 500230 h 1758152"/>
              <a:gd name="connsiteX31" fmla="*/ 2221740 w 3582367"/>
              <a:gd name="connsiteY31" fmla="*/ 843130 h 1758152"/>
              <a:gd name="connsiteX32" fmla="*/ 2602740 w 3582367"/>
              <a:gd name="connsiteY32" fmla="*/ 1039980 h 1758152"/>
              <a:gd name="connsiteX33" fmla="*/ 3078990 w 3582367"/>
              <a:gd name="connsiteY33" fmla="*/ 1141580 h 1758152"/>
              <a:gd name="connsiteX34" fmla="*/ 3402840 w 3582367"/>
              <a:gd name="connsiteY34" fmla="*/ 1135230 h 1758152"/>
              <a:gd name="connsiteX0" fmla="*/ 3429510 w 3583862"/>
              <a:gd name="connsiteY0" fmla="*/ 1184760 h 1758152"/>
              <a:gd name="connsiteX1" fmla="*/ 3580640 w 3583862"/>
              <a:gd name="connsiteY1" fmla="*/ 1395580 h 1758152"/>
              <a:gd name="connsiteX2" fmla="*/ 3301240 w 3583862"/>
              <a:gd name="connsiteY2" fmla="*/ 1757530 h 1758152"/>
              <a:gd name="connsiteX3" fmla="*/ 3110740 w 3583862"/>
              <a:gd name="connsiteY3" fmla="*/ 1478130 h 1758152"/>
              <a:gd name="connsiteX4" fmla="*/ 2704340 w 3583862"/>
              <a:gd name="connsiteY4" fmla="*/ 1306680 h 1758152"/>
              <a:gd name="connsiteX5" fmla="*/ 2336040 w 3583862"/>
              <a:gd name="connsiteY5" fmla="*/ 1179680 h 1758152"/>
              <a:gd name="connsiteX6" fmla="*/ 1993140 w 3583862"/>
              <a:gd name="connsiteY6" fmla="*/ 938380 h 1758152"/>
              <a:gd name="connsiteX7" fmla="*/ 1764540 w 3583862"/>
              <a:gd name="connsiteY7" fmla="*/ 620880 h 1758152"/>
              <a:gd name="connsiteX8" fmla="*/ 1650240 w 3583862"/>
              <a:gd name="connsiteY8" fmla="*/ 601830 h 1758152"/>
              <a:gd name="connsiteX9" fmla="*/ 1453390 w 3583862"/>
              <a:gd name="connsiteY9" fmla="*/ 703430 h 1758152"/>
              <a:gd name="connsiteX10" fmla="*/ 1434340 w 3583862"/>
              <a:gd name="connsiteY10" fmla="*/ 868530 h 1758152"/>
              <a:gd name="connsiteX11" fmla="*/ 1288290 w 3583862"/>
              <a:gd name="connsiteY11" fmla="*/ 881230 h 1758152"/>
              <a:gd name="connsiteX12" fmla="*/ 1224790 w 3583862"/>
              <a:gd name="connsiteY12" fmla="*/ 989180 h 1758152"/>
              <a:gd name="connsiteX13" fmla="*/ 989840 w 3583862"/>
              <a:gd name="connsiteY13" fmla="*/ 963780 h 1758152"/>
              <a:gd name="connsiteX14" fmla="*/ 799340 w 3583862"/>
              <a:gd name="connsiteY14" fmla="*/ 1020930 h 1758152"/>
              <a:gd name="connsiteX15" fmla="*/ 691390 w 3583862"/>
              <a:gd name="connsiteY15" fmla="*/ 925680 h 1758152"/>
              <a:gd name="connsiteX16" fmla="*/ 691390 w 3583862"/>
              <a:gd name="connsiteY16" fmla="*/ 551030 h 1758152"/>
              <a:gd name="connsiteX17" fmla="*/ 481840 w 3583862"/>
              <a:gd name="connsiteY17" fmla="*/ 538330 h 1758152"/>
              <a:gd name="connsiteX18" fmla="*/ 348490 w 3583862"/>
              <a:gd name="connsiteY18" fmla="*/ 678030 h 1758152"/>
              <a:gd name="connsiteX19" fmla="*/ 297690 w 3583862"/>
              <a:gd name="connsiteY19" fmla="*/ 868530 h 1758152"/>
              <a:gd name="connsiteX20" fmla="*/ 113540 w 3583862"/>
              <a:gd name="connsiteY20" fmla="*/ 862180 h 1758152"/>
              <a:gd name="connsiteX21" fmla="*/ 5590 w 3583862"/>
              <a:gd name="connsiteY21" fmla="*/ 709780 h 1758152"/>
              <a:gd name="connsiteX22" fmla="*/ 284990 w 3583862"/>
              <a:gd name="connsiteY22" fmla="*/ 424030 h 1758152"/>
              <a:gd name="connsiteX23" fmla="*/ 577090 w 3583862"/>
              <a:gd name="connsiteY23" fmla="*/ 131930 h 1758152"/>
              <a:gd name="connsiteX24" fmla="*/ 691390 w 3583862"/>
              <a:gd name="connsiteY24" fmla="*/ 189080 h 1758152"/>
              <a:gd name="connsiteX25" fmla="*/ 900940 w 3583862"/>
              <a:gd name="connsiteY25" fmla="*/ 17630 h 1758152"/>
              <a:gd name="connsiteX26" fmla="*/ 1129540 w 3583862"/>
              <a:gd name="connsiteY26" fmla="*/ 11280 h 1758152"/>
              <a:gd name="connsiteX27" fmla="*/ 1326390 w 3583862"/>
              <a:gd name="connsiteY27" fmla="*/ 68430 h 1758152"/>
              <a:gd name="connsiteX28" fmla="*/ 1618490 w 3583862"/>
              <a:gd name="connsiteY28" fmla="*/ 297030 h 1758152"/>
              <a:gd name="connsiteX29" fmla="*/ 1910590 w 3583862"/>
              <a:gd name="connsiteY29" fmla="*/ 398630 h 1758152"/>
              <a:gd name="connsiteX30" fmla="*/ 1955040 w 3583862"/>
              <a:gd name="connsiteY30" fmla="*/ 500230 h 1758152"/>
              <a:gd name="connsiteX31" fmla="*/ 2221740 w 3583862"/>
              <a:gd name="connsiteY31" fmla="*/ 843130 h 1758152"/>
              <a:gd name="connsiteX32" fmla="*/ 2602740 w 3583862"/>
              <a:gd name="connsiteY32" fmla="*/ 1039980 h 1758152"/>
              <a:gd name="connsiteX33" fmla="*/ 3078990 w 3583862"/>
              <a:gd name="connsiteY33" fmla="*/ 1141580 h 1758152"/>
              <a:gd name="connsiteX34" fmla="*/ 3429510 w 3583862"/>
              <a:gd name="connsiteY34" fmla="*/ 1184760 h 1758152"/>
              <a:gd name="connsiteX0" fmla="*/ 3429510 w 3599790"/>
              <a:gd name="connsiteY0" fmla="*/ 1184760 h 1757545"/>
              <a:gd name="connsiteX1" fmla="*/ 3580640 w 3599790"/>
              <a:gd name="connsiteY1" fmla="*/ 1395580 h 1757545"/>
              <a:gd name="connsiteX2" fmla="*/ 3566811 w 3599790"/>
              <a:gd name="connsiteY2" fmla="*/ 1465874 h 1757545"/>
              <a:gd name="connsiteX3" fmla="*/ 3301240 w 3599790"/>
              <a:gd name="connsiteY3" fmla="*/ 1757530 h 1757545"/>
              <a:gd name="connsiteX4" fmla="*/ 3110740 w 3599790"/>
              <a:gd name="connsiteY4" fmla="*/ 1478130 h 1757545"/>
              <a:gd name="connsiteX5" fmla="*/ 2704340 w 3599790"/>
              <a:gd name="connsiteY5" fmla="*/ 1306680 h 1757545"/>
              <a:gd name="connsiteX6" fmla="*/ 2336040 w 3599790"/>
              <a:gd name="connsiteY6" fmla="*/ 1179680 h 1757545"/>
              <a:gd name="connsiteX7" fmla="*/ 1993140 w 3599790"/>
              <a:gd name="connsiteY7" fmla="*/ 938380 h 1757545"/>
              <a:gd name="connsiteX8" fmla="*/ 1764540 w 3599790"/>
              <a:gd name="connsiteY8" fmla="*/ 620880 h 1757545"/>
              <a:gd name="connsiteX9" fmla="*/ 1650240 w 3599790"/>
              <a:gd name="connsiteY9" fmla="*/ 601830 h 1757545"/>
              <a:gd name="connsiteX10" fmla="*/ 1453390 w 3599790"/>
              <a:gd name="connsiteY10" fmla="*/ 703430 h 1757545"/>
              <a:gd name="connsiteX11" fmla="*/ 1434340 w 3599790"/>
              <a:gd name="connsiteY11" fmla="*/ 868530 h 1757545"/>
              <a:gd name="connsiteX12" fmla="*/ 1288290 w 3599790"/>
              <a:gd name="connsiteY12" fmla="*/ 881230 h 1757545"/>
              <a:gd name="connsiteX13" fmla="*/ 1224790 w 3599790"/>
              <a:gd name="connsiteY13" fmla="*/ 989180 h 1757545"/>
              <a:gd name="connsiteX14" fmla="*/ 989840 w 3599790"/>
              <a:gd name="connsiteY14" fmla="*/ 963780 h 1757545"/>
              <a:gd name="connsiteX15" fmla="*/ 799340 w 3599790"/>
              <a:gd name="connsiteY15" fmla="*/ 1020930 h 1757545"/>
              <a:gd name="connsiteX16" fmla="*/ 691390 w 3599790"/>
              <a:gd name="connsiteY16" fmla="*/ 925680 h 1757545"/>
              <a:gd name="connsiteX17" fmla="*/ 691390 w 3599790"/>
              <a:gd name="connsiteY17" fmla="*/ 551030 h 1757545"/>
              <a:gd name="connsiteX18" fmla="*/ 481840 w 3599790"/>
              <a:gd name="connsiteY18" fmla="*/ 538330 h 1757545"/>
              <a:gd name="connsiteX19" fmla="*/ 348490 w 3599790"/>
              <a:gd name="connsiteY19" fmla="*/ 678030 h 1757545"/>
              <a:gd name="connsiteX20" fmla="*/ 297690 w 3599790"/>
              <a:gd name="connsiteY20" fmla="*/ 868530 h 1757545"/>
              <a:gd name="connsiteX21" fmla="*/ 113540 w 3599790"/>
              <a:gd name="connsiteY21" fmla="*/ 862180 h 1757545"/>
              <a:gd name="connsiteX22" fmla="*/ 5590 w 3599790"/>
              <a:gd name="connsiteY22" fmla="*/ 709780 h 1757545"/>
              <a:gd name="connsiteX23" fmla="*/ 284990 w 3599790"/>
              <a:gd name="connsiteY23" fmla="*/ 424030 h 1757545"/>
              <a:gd name="connsiteX24" fmla="*/ 577090 w 3599790"/>
              <a:gd name="connsiteY24" fmla="*/ 131930 h 1757545"/>
              <a:gd name="connsiteX25" fmla="*/ 691390 w 3599790"/>
              <a:gd name="connsiteY25" fmla="*/ 189080 h 1757545"/>
              <a:gd name="connsiteX26" fmla="*/ 900940 w 3599790"/>
              <a:gd name="connsiteY26" fmla="*/ 17630 h 1757545"/>
              <a:gd name="connsiteX27" fmla="*/ 1129540 w 3599790"/>
              <a:gd name="connsiteY27" fmla="*/ 11280 h 1757545"/>
              <a:gd name="connsiteX28" fmla="*/ 1326390 w 3599790"/>
              <a:gd name="connsiteY28" fmla="*/ 68430 h 1757545"/>
              <a:gd name="connsiteX29" fmla="*/ 1618490 w 3599790"/>
              <a:gd name="connsiteY29" fmla="*/ 297030 h 1757545"/>
              <a:gd name="connsiteX30" fmla="*/ 1910590 w 3599790"/>
              <a:gd name="connsiteY30" fmla="*/ 398630 h 1757545"/>
              <a:gd name="connsiteX31" fmla="*/ 1955040 w 3599790"/>
              <a:gd name="connsiteY31" fmla="*/ 500230 h 1757545"/>
              <a:gd name="connsiteX32" fmla="*/ 2221740 w 3599790"/>
              <a:gd name="connsiteY32" fmla="*/ 843130 h 1757545"/>
              <a:gd name="connsiteX33" fmla="*/ 2602740 w 3599790"/>
              <a:gd name="connsiteY33" fmla="*/ 1039980 h 1757545"/>
              <a:gd name="connsiteX34" fmla="*/ 3078990 w 3599790"/>
              <a:gd name="connsiteY34" fmla="*/ 1141580 h 1757545"/>
              <a:gd name="connsiteX35" fmla="*/ 3429510 w 3599790"/>
              <a:gd name="connsiteY35" fmla="*/ 1184760 h 1757545"/>
              <a:gd name="connsiteX0" fmla="*/ 3429510 w 3570412"/>
              <a:gd name="connsiteY0" fmla="*/ 1184760 h 1757545"/>
              <a:gd name="connsiteX1" fmla="*/ 3566811 w 3570412"/>
              <a:gd name="connsiteY1" fmla="*/ 1465874 h 1757545"/>
              <a:gd name="connsiteX2" fmla="*/ 3301240 w 3570412"/>
              <a:gd name="connsiteY2" fmla="*/ 1757530 h 1757545"/>
              <a:gd name="connsiteX3" fmla="*/ 3110740 w 3570412"/>
              <a:gd name="connsiteY3" fmla="*/ 1478130 h 1757545"/>
              <a:gd name="connsiteX4" fmla="*/ 2704340 w 3570412"/>
              <a:gd name="connsiteY4" fmla="*/ 1306680 h 1757545"/>
              <a:gd name="connsiteX5" fmla="*/ 2336040 w 3570412"/>
              <a:gd name="connsiteY5" fmla="*/ 1179680 h 1757545"/>
              <a:gd name="connsiteX6" fmla="*/ 1993140 w 3570412"/>
              <a:gd name="connsiteY6" fmla="*/ 938380 h 1757545"/>
              <a:gd name="connsiteX7" fmla="*/ 1764540 w 3570412"/>
              <a:gd name="connsiteY7" fmla="*/ 620880 h 1757545"/>
              <a:gd name="connsiteX8" fmla="*/ 1650240 w 3570412"/>
              <a:gd name="connsiteY8" fmla="*/ 601830 h 1757545"/>
              <a:gd name="connsiteX9" fmla="*/ 1453390 w 3570412"/>
              <a:gd name="connsiteY9" fmla="*/ 703430 h 1757545"/>
              <a:gd name="connsiteX10" fmla="*/ 1434340 w 3570412"/>
              <a:gd name="connsiteY10" fmla="*/ 868530 h 1757545"/>
              <a:gd name="connsiteX11" fmla="*/ 1288290 w 3570412"/>
              <a:gd name="connsiteY11" fmla="*/ 881230 h 1757545"/>
              <a:gd name="connsiteX12" fmla="*/ 1224790 w 3570412"/>
              <a:gd name="connsiteY12" fmla="*/ 989180 h 1757545"/>
              <a:gd name="connsiteX13" fmla="*/ 989840 w 3570412"/>
              <a:gd name="connsiteY13" fmla="*/ 963780 h 1757545"/>
              <a:gd name="connsiteX14" fmla="*/ 799340 w 3570412"/>
              <a:gd name="connsiteY14" fmla="*/ 1020930 h 1757545"/>
              <a:gd name="connsiteX15" fmla="*/ 691390 w 3570412"/>
              <a:gd name="connsiteY15" fmla="*/ 925680 h 1757545"/>
              <a:gd name="connsiteX16" fmla="*/ 691390 w 3570412"/>
              <a:gd name="connsiteY16" fmla="*/ 551030 h 1757545"/>
              <a:gd name="connsiteX17" fmla="*/ 481840 w 3570412"/>
              <a:gd name="connsiteY17" fmla="*/ 538330 h 1757545"/>
              <a:gd name="connsiteX18" fmla="*/ 348490 w 3570412"/>
              <a:gd name="connsiteY18" fmla="*/ 678030 h 1757545"/>
              <a:gd name="connsiteX19" fmla="*/ 297690 w 3570412"/>
              <a:gd name="connsiteY19" fmla="*/ 868530 h 1757545"/>
              <a:gd name="connsiteX20" fmla="*/ 113540 w 3570412"/>
              <a:gd name="connsiteY20" fmla="*/ 862180 h 1757545"/>
              <a:gd name="connsiteX21" fmla="*/ 5590 w 3570412"/>
              <a:gd name="connsiteY21" fmla="*/ 709780 h 1757545"/>
              <a:gd name="connsiteX22" fmla="*/ 284990 w 3570412"/>
              <a:gd name="connsiteY22" fmla="*/ 424030 h 1757545"/>
              <a:gd name="connsiteX23" fmla="*/ 577090 w 3570412"/>
              <a:gd name="connsiteY23" fmla="*/ 131930 h 1757545"/>
              <a:gd name="connsiteX24" fmla="*/ 691390 w 3570412"/>
              <a:gd name="connsiteY24" fmla="*/ 189080 h 1757545"/>
              <a:gd name="connsiteX25" fmla="*/ 900940 w 3570412"/>
              <a:gd name="connsiteY25" fmla="*/ 17630 h 1757545"/>
              <a:gd name="connsiteX26" fmla="*/ 1129540 w 3570412"/>
              <a:gd name="connsiteY26" fmla="*/ 11280 h 1757545"/>
              <a:gd name="connsiteX27" fmla="*/ 1326390 w 3570412"/>
              <a:gd name="connsiteY27" fmla="*/ 68430 h 1757545"/>
              <a:gd name="connsiteX28" fmla="*/ 1618490 w 3570412"/>
              <a:gd name="connsiteY28" fmla="*/ 297030 h 1757545"/>
              <a:gd name="connsiteX29" fmla="*/ 1910590 w 3570412"/>
              <a:gd name="connsiteY29" fmla="*/ 398630 h 1757545"/>
              <a:gd name="connsiteX30" fmla="*/ 1955040 w 3570412"/>
              <a:gd name="connsiteY30" fmla="*/ 500230 h 1757545"/>
              <a:gd name="connsiteX31" fmla="*/ 2221740 w 3570412"/>
              <a:gd name="connsiteY31" fmla="*/ 843130 h 1757545"/>
              <a:gd name="connsiteX32" fmla="*/ 2602740 w 3570412"/>
              <a:gd name="connsiteY32" fmla="*/ 1039980 h 1757545"/>
              <a:gd name="connsiteX33" fmla="*/ 3078990 w 3570412"/>
              <a:gd name="connsiteY33" fmla="*/ 1141580 h 1757545"/>
              <a:gd name="connsiteX34" fmla="*/ 3429510 w 3570412"/>
              <a:gd name="connsiteY34" fmla="*/ 1184760 h 1757545"/>
              <a:gd name="connsiteX0" fmla="*/ 3429510 w 3566811"/>
              <a:gd name="connsiteY0" fmla="*/ 1184760 h 1757545"/>
              <a:gd name="connsiteX1" fmla="*/ 3566811 w 3566811"/>
              <a:gd name="connsiteY1" fmla="*/ 1465874 h 1757545"/>
              <a:gd name="connsiteX2" fmla="*/ 3301240 w 3566811"/>
              <a:gd name="connsiteY2" fmla="*/ 1757530 h 1757545"/>
              <a:gd name="connsiteX3" fmla="*/ 3110740 w 3566811"/>
              <a:gd name="connsiteY3" fmla="*/ 1478130 h 1757545"/>
              <a:gd name="connsiteX4" fmla="*/ 2704340 w 3566811"/>
              <a:gd name="connsiteY4" fmla="*/ 1306680 h 1757545"/>
              <a:gd name="connsiteX5" fmla="*/ 2336040 w 3566811"/>
              <a:gd name="connsiteY5" fmla="*/ 1179680 h 1757545"/>
              <a:gd name="connsiteX6" fmla="*/ 1993140 w 3566811"/>
              <a:gd name="connsiteY6" fmla="*/ 938380 h 1757545"/>
              <a:gd name="connsiteX7" fmla="*/ 1764540 w 3566811"/>
              <a:gd name="connsiteY7" fmla="*/ 620880 h 1757545"/>
              <a:gd name="connsiteX8" fmla="*/ 1650240 w 3566811"/>
              <a:gd name="connsiteY8" fmla="*/ 601830 h 1757545"/>
              <a:gd name="connsiteX9" fmla="*/ 1453390 w 3566811"/>
              <a:gd name="connsiteY9" fmla="*/ 703430 h 1757545"/>
              <a:gd name="connsiteX10" fmla="*/ 1434340 w 3566811"/>
              <a:gd name="connsiteY10" fmla="*/ 868530 h 1757545"/>
              <a:gd name="connsiteX11" fmla="*/ 1288290 w 3566811"/>
              <a:gd name="connsiteY11" fmla="*/ 881230 h 1757545"/>
              <a:gd name="connsiteX12" fmla="*/ 1224790 w 3566811"/>
              <a:gd name="connsiteY12" fmla="*/ 989180 h 1757545"/>
              <a:gd name="connsiteX13" fmla="*/ 989840 w 3566811"/>
              <a:gd name="connsiteY13" fmla="*/ 963780 h 1757545"/>
              <a:gd name="connsiteX14" fmla="*/ 799340 w 3566811"/>
              <a:gd name="connsiteY14" fmla="*/ 1020930 h 1757545"/>
              <a:gd name="connsiteX15" fmla="*/ 691390 w 3566811"/>
              <a:gd name="connsiteY15" fmla="*/ 925680 h 1757545"/>
              <a:gd name="connsiteX16" fmla="*/ 691390 w 3566811"/>
              <a:gd name="connsiteY16" fmla="*/ 551030 h 1757545"/>
              <a:gd name="connsiteX17" fmla="*/ 481840 w 3566811"/>
              <a:gd name="connsiteY17" fmla="*/ 538330 h 1757545"/>
              <a:gd name="connsiteX18" fmla="*/ 348490 w 3566811"/>
              <a:gd name="connsiteY18" fmla="*/ 678030 h 1757545"/>
              <a:gd name="connsiteX19" fmla="*/ 297690 w 3566811"/>
              <a:gd name="connsiteY19" fmla="*/ 868530 h 1757545"/>
              <a:gd name="connsiteX20" fmla="*/ 113540 w 3566811"/>
              <a:gd name="connsiteY20" fmla="*/ 862180 h 1757545"/>
              <a:gd name="connsiteX21" fmla="*/ 5590 w 3566811"/>
              <a:gd name="connsiteY21" fmla="*/ 709780 h 1757545"/>
              <a:gd name="connsiteX22" fmla="*/ 284990 w 3566811"/>
              <a:gd name="connsiteY22" fmla="*/ 424030 h 1757545"/>
              <a:gd name="connsiteX23" fmla="*/ 577090 w 3566811"/>
              <a:gd name="connsiteY23" fmla="*/ 131930 h 1757545"/>
              <a:gd name="connsiteX24" fmla="*/ 691390 w 3566811"/>
              <a:gd name="connsiteY24" fmla="*/ 189080 h 1757545"/>
              <a:gd name="connsiteX25" fmla="*/ 900940 w 3566811"/>
              <a:gd name="connsiteY25" fmla="*/ 17630 h 1757545"/>
              <a:gd name="connsiteX26" fmla="*/ 1129540 w 3566811"/>
              <a:gd name="connsiteY26" fmla="*/ 11280 h 1757545"/>
              <a:gd name="connsiteX27" fmla="*/ 1326390 w 3566811"/>
              <a:gd name="connsiteY27" fmla="*/ 68430 h 1757545"/>
              <a:gd name="connsiteX28" fmla="*/ 1618490 w 3566811"/>
              <a:gd name="connsiteY28" fmla="*/ 297030 h 1757545"/>
              <a:gd name="connsiteX29" fmla="*/ 1910590 w 3566811"/>
              <a:gd name="connsiteY29" fmla="*/ 398630 h 1757545"/>
              <a:gd name="connsiteX30" fmla="*/ 1955040 w 3566811"/>
              <a:gd name="connsiteY30" fmla="*/ 500230 h 1757545"/>
              <a:gd name="connsiteX31" fmla="*/ 2221740 w 3566811"/>
              <a:gd name="connsiteY31" fmla="*/ 843130 h 1757545"/>
              <a:gd name="connsiteX32" fmla="*/ 2602740 w 3566811"/>
              <a:gd name="connsiteY32" fmla="*/ 1039980 h 1757545"/>
              <a:gd name="connsiteX33" fmla="*/ 3078990 w 3566811"/>
              <a:gd name="connsiteY33" fmla="*/ 1141580 h 1757545"/>
              <a:gd name="connsiteX34" fmla="*/ 3429510 w 3566811"/>
              <a:gd name="connsiteY34" fmla="*/ 1184760 h 1757545"/>
              <a:gd name="connsiteX0" fmla="*/ 3429510 w 3566811"/>
              <a:gd name="connsiteY0" fmla="*/ 118476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97030 h 1669923"/>
              <a:gd name="connsiteX29" fmla="*/ 1910590 w 3566811"/>
              <a:gd name="connsiteY29" fmla="*/ 398630 h 1669923"/>
              <a:gd name="connsiteX30" fmla="*/ 1955040 w 3566811"/>
              <a:gd name="connsiteY30" fmla="*/ 500230 h 1669923"/>
              <a:gd name="connsiteX31" fmla="*/ 2221740 w 3566811"/>
              <a:gd name="connsiteY31" fmla="*/ 843130 h 1669923"/>
              <a:gd name="connsiteX32" fmla="*/ 2602740 w 3566811"/>
              <a:gd name="connsiteY32" fmla="*/ 1039980 h 1669923"/>
              <a:gd name="connsiteX33" fmla="*/ 3078990 w 3566811"/>
              <a:gd name="connsiteY33" fmla="*/ 1141580 h 1669923"/>
              <a:gd name="connsiteX34" fmla="*/ 3429510 w 3566811"/>
              <a:gd name="connsiteY34" fmla="*/ 1184760 h 1669923"/>
              <a:gd name="connsiteX0" fmla="*/ 3429510 w 3566811"/>
              <a:gd name="connsiteY0" fmla="*/ 118476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97030 h 1669923"/>
              <a:gd name="connsiteX29" fmla="*/ 1910590 w 3566811"/>
              <a:gd name="connsiteY29" fmla="*/ 398630 h 1669923"/>
              <a:gd name="connsiteX30" fmla="*/ 1955040 w 3566811"/>
              <a:gd name="connsiteY30" fmla="*/ 500230 h 1669923"/>
              <a:gd name="connsiteX31" fmla="*/ 2221740 w 3566811"/>
              <a:gd name="connsiteY31" fmla="*/ 843130 h 1669923"/>
              <a:gd name="connsiteX32" fmla="*/ 2602740 w 3566811"/>
              <a:gd name="connsiteY32" fmla="*/ 1039980 h 1669923"/>
              <a:gd name="connsiteX33" fmla="*/ 3086610 w 3566811"/>
              <a:gd name="connsiteY33" fmla="*/ 1153010 h 1669923"/>
              <a:gd name="connsiteX34" fmla="*/ 3429510 w 3566811"/>
              <a:gd name="connsiteY34" fmla="*/ 1184760 h 1669923"/>
              <a:gd name="connsiteX0" fmla="*/ 3448560 w 3566811"/>
              <a:gd name="connsiteY0" fmla="*/ 116190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97030 h 1669923"/>
              <a:gd name="connsiteX29" fmla="*/ 1910590 w 3566811"/>
              <a:gd name="connsiteY29" fmla="*/ 398630 h 1669923"/>
              <a:gd name="connsiteX30" fmla="*/ 1955040 w 3566811"/>
              <a:gd name="connsiteY30" fmla="*/ 500230 h 1669923"/>
              <a:gd name="connsiteX31" fmla="*/ 2221740 w 3566811"/>
              <a:gd name="connsiteY31" fmla="*/ 843130 h 1669923"/>
              <a:gd name="connsiteX32" fmla="*/ 2602740 w 3566811"/>
              <a:gd name="connsiteY32" fmla="*/ 1039980 h 1669923"/>
              <a:gd name="connsiteX33" fmla="*/ 3086610 w 3566811"/>
              <a:gd name="connsiteY33" fmla="*/ 1153010 h 1669923"/>
              <a:gd name="connsiteX34" fmla="*/ 3448560 w 3566811"/>
              <a:gd name="connsiteY34" fmla="*/ 1161900 h 1669923"/>
              <a:gd name="connsiteX0" fmla="*/ 3448560 w 3566811"/>
              <a:gd name="connsiteY0" fmla="*/ 116190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97030 h 1669923"/>
              <a:gd name="connsiteX29" fmla="*/ 1910590 w 3566811"/>
              <a:gd name="connsiteY29" fmla="*/ 398630 h 1669923"/>
              <a:gd name="connsiteX30" fmla="*/ 1955040 w 3566811"/>
              <a:gd name="connsiteY30" fmla="*/ 500230 h 1669923"/>
              <a:gd name="connsiteX31" fmla="*/ 2248410 w 3566811"/>
              <a:gd name="connsiteY31" fmla="*/ 820270 h 1669923"/>
              <a:gd name="connsiteX32" fmla="*/ 2602740 w 3566811"/>
              <a:gd name="connsiteY32" fmla="*/ 1039980 h 1669923"/>
              <a:gd name="connsiteX33" fmla="*/ 3086610 w 3566811"/>
              <a:gd name="connsiteY33" fmla="*/ 1153010 h 1669923"/>
              <a:gd name="connsiteX34" fmla="*/ 3448560 w 3566811"/>
              <a:gd name="connsiteY34" fmla="*/ 1161900 h 1669923"/>
              <a:gd name="connsiteX0" fmla="*/ 3448560 w 3566811"/>
              <a:gd name="connsiteY0" fmla="*/ 116190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97030 h 1669923"/>
              <a:gd name="connsiteX29" fmla="*/ 1910590 w 3566811"/>
              <a:gd name="connsiteY29" fmla="*/ 398630 h 1669923"/>
              <a:gd name="connsiteX30" fmla="*/ 1981710 w 3566811"/>
              <a:gd name="connsiteY30" fmla="*/ 481180 h 1669923"/>
              <a:gd name="connsiteX31" fmla="*/ 2248410 w 3566811"/>
              <a:gd name="connsiteY31" fmla="*/ 820270 h 1669923"/>
              <a:gd name="connsiteX32" fmla="*/ 2602740 w 3566811"/>
              <a:gd name="connsiteY32" fmla="*/ 1039980 h 1669923"/>
              <a:gd name="connsiteX33" fmla="*/ 3086610 w 3566811"/>
              <a:gd name="connsiteY33" fmla="*/ 1153010 h 1669923"/>
              <a:gd name="connsiteX34" fmla="*/ 3448560 w 3566811"/>
              <a:gd name="connsiteY34" fmla="*/ 1161900 h 1669923"/>
              <a:gd name="connsiteX0" fmla="*/ 3448560 w 3566811"/>
              <a:gd name="connsiteY0" fmla="*/ 1161900 h 1669923"/>
              <a:gd name="connsiteX1" fmla="*/ 3566811 w 3566811"/>
              <a:gd name="connsiteY1" fmla="*/ 1465874 h 1669923"/>
              <a:gd name="connsiteX2" fmla="*/ 3430780 w 3566811"/>
              <a:gd name="connsiteY2" fmla="*/ 1669900 h 1669923"/>
              <a:gd name="connsiteX3" fmla="*/ 3110740 w 3566811"/>
              <a:gd name="connsiteY3" fmla="*/ 1478130 h 1669923"/>
              <a:gd name="connsiteX4" fmla="*/ 2704340 w 3566811"/>
              <a:gd name="connsiteY4" fmla="*/ 1306680 h 1669923"/>
              <a:gd name="connsiteX5" fmla="*/ 2336040 w 3566811"/>
              <a:gd name="connsiteY5" fmla="*/ 1179680 h 1669923"/>
              <a:gd name="connsiteX6" fmla="*/ 1993140 w 3566811"/>
              <a:gd name="connsiteY6" fmla="*/ 938380 h 1669923"/>
              <a:gd name="connsiteX7" fmla="*/ 1764540 w 3566811"/>
              <a:gd name="connsiteY7" fmla="*/ 620880 h 1669923"/>
              <a:gd name="connsiteX8" fmla="*/ 1650240 w 3566811"/>
              <a:gd name="connsiteY8" fmla="*/ 601830 h 1669923"/>
              <a:gd name="connsiteX9" fmla="*/ 1453390 w 3566811"/>
              <a:gd name="connsiteY9" fmla="*/ 703430 h 1669923"/>
              <a:gd name="connsiteX10" fmla="*/ 1434340 w 3566811"/>
              <a:gd name="connsiteY10" fmla="*/ 868530 h 1669923"/>
              <a:gd name="connsiteX11" fmla="*/ 1288290 w 3566811"/>
              <a:gd name="connsiteY11" fmla="*/ 881230 h 1669923"/>
              <a:gd name="connsiteX12" fmla="*/ 1224790 w 3566811"/>
              <a:gd name="connsiteY12" fmla="*/ 989180 h 1669923"/>
              <a:gd name="connsiteX13" fmla="*/ 989840 w 3566811"/>
              <a:gd name="connsiteY13" fmla="*/ 963780 h 1669923"/>
              <a:gd name="connsiteX14" fmla="*/ 799340 w 3566811"/>
              <a:gd name="connsiteY14" fmla="*/ 1020930 h 1669923"/>
              <a:gd name="connsiteX15" fmla="*/ 691390 w 3566811"/>
              <a:gd name="connsiteY15" fmla="*/ 925680 h 1669923"/>
              <a:gd name="connsiteX16" fmla="*/ 691390 w 3566811"/>
              <a:gd name="connsiteY16" fmla="*/ 551030 h 1669923"/>
              <a:gd name="connsiteX17" fmla="*/ 481840 w 3566811"/>
              <a:gd name="connsiteY17" fmla="*/ 538330 h 1669923"/>
              <a:gd name="connsiteX18" fmla="*/ 348490 w 3566811"/>
              <a:gd name="connsiteY18" fmla="*/ 678030 h 1669923"/>
              <a:gd name="connsiteX19" fmla="*/ 297690 w 3566811"/>
              <a:gd name="connsiteY19" fmla="*/ 868530 h 1669923"/>
              <a:gd name="connsiteX20" fmla="*/ 113540 w 3566811"/>
              <a:gd name="connsiteY20" fmla="*/ 862180 h 1669923"/>
              <a:gd name="connsiteX21" fmla="*/ 5590 w 3566811"/>
              <a:gd name="connsiteY21" fmla="*/ 709780 h 1669923"/>
              <a:gd name="connsiteX22" fmla="*/ 284990 w 3566811"/>
              <a:gd name="connsiteY22" fmla="*/ 424030 h 1669923"/>
              <a:gd name="connsiteX23" fmla="*/ 577090 w 3566811"/>
              <a:gd name="connsiteY23" fmla="*/ 131930 h 1669923"/>
              <a:gd name="connsiteX24" fmla="*/ 691390 w 3566811"/>
              <a:gd name="connsiteY24" fmla="*/ 189080 h 1669923"/>
              <a:gd name="connsiteX25" fmla="*/ 900940 w 3566811"/>
              <a:gd name="connsiteY25" fmla="*/ 17630 h 1669923"/>
              <a:gd name="connsiteX26" fmla="*/ 1129540 w 3566811"/>
              <a:gd name="connsiteY26" fmla="*/ 11280 h 1669923"/>
              <a:gd name="connsiteX27" fmla="*/ 1326390 w 3566811"/>
              <a:gd name="connsiteY27" fmla="*/ 68430 h 1669923"/>
              <a:gd name="connsiteX28" fmla="*/ 1618490 w 3566811"/>
              <a:gd name="connsiteY28" fmla="*/ 255120 h 1669923"/>
              <a:gd name="connsiteX29" fmla="*/ 1910590 w 3566811"/>
              <a:gd name="connsiteY29" fmla="*/ 398630 h 1669923"/>
              <a:gd name="connsiteX30" fmla="*/ 1981710 w 3566811"/>
              <a:gd name="connsiteY30" fmla="*/ 481180 h 1669923"/>
              <a:gd name="connsiteX31" fmla="*/ 2248410 w 3566811"/>
              <a:gd name="connsiteY31" fmla="*/ 820270 h 1669923"/>
              <a:gd name="connsiteX32" fmla="*/ 2602740 w 3566811"/>
              <a:gd name="connsiteY32" fmla="*/ 1039980 h 1669923"/>
              <a:gd name="connsiteX33" fmla="*/ 3086610 w 3566811"/>
              <a:gd name="connsiteY33" fmla="*/ 1153010 h 1669923"/>
              <a:gd name="connsiteX34" fmla="*/ 3448560 w 3566811"/>
              <a:gd name="connsiteY34" fmla="*/ 1161900 h 1669923"/>
              <a:gd name="connsiteX0" fmla="*/ 3448560 w 3566811"/>
              <a:gd name="connsiteY0" fmla="*/ 1169836 h 1677859"/>
              <a:gd name="connsiteX1" fmla="*/ 3566811 w 3566811"/>
              <a:gd name="connsiteY1" fmla="*/ 1473810 h 1677859"/>
              <a:gd name="connsiteX2" fmla="*/ 3430780 w 3566811"/>
              <a:gd name="connsiteY2" fmla="*/ 1677836 h 1677859"/>
              <a:gd name="connsiteX3" fmla="*/ 3110740 w 3566811"/>
              <a:gd name="connsiteY3" fmla="*/ 1486066 h 1677859"/>
              <a:gd name="connsiteX4" fmla="*/ 2704340 w 3566811"/>
              <a:gd name="connsiteY4" fmla="*/ 1314616 h 1677859"/>
              <a:gd name="connsiteX5" fmla="*/ 2336040 w 3566811"/>
              <a:gd name="connsiteY5" fmla="*/ 1187616 h 1677859"/>
              <a:gd name="connsiteX6" fmla="*/ 1993140 w 3566811"/>
              <a:gd name="connsiteY6" fmla="*/ 946316 h 1677859"/>
              <a:gd name="connsiteX7" fmla="*/ 1764540 w 3566811"/>
              <a:gd name="connsiteY7" fmla="*/ 628816 h 1677859"/>
              <a:gd name="connsiteX8" fmla="*/ 1650240 w 3566811"/>
              <a:gd name="connsiteY8" fmla="*/ 609766 h 1677859"/>
              <a:gd name="connsiteX9" fmla="*/ 1453390 w 3566811"/>
              <a:gd name="connsiteY9" fmla="*/ 711366 h 1677859"/>
              <a:gd name="connsiteX10" fmla="*/ 1434340 w 3566811"/>
              <a:gd name="connsiteY10" fmla="*/ 876466 h 1677859"/>
              <a:gd name="connsiteX11" fmla="*/ 1288290 w 3566811"/>
              <a:gd name="connsiteY11" fmla="*/ 889166 h 1677859"/>
              <a:gd name="connsiteX12" fmla="*/ 1224790 w 3566811"/>
              <a:gd name="connsiteY12" fmla="*/ 997116 h 1677859"/>
              <a:gd name="connsiteX13" fmla="*/ 989840 w 3566811"/>
              <a:gd name="connsiteY13" fmla="*/ 971716 h 1677859"/>
              <a:gd name="connsiteX14" fmla="*/ 799340 w 3566811"/>
              <a:gd name="connsiteY14" fmla="*/ 1028866 h 1677859"/>
              <a:gd name="connsiteX15" fmla="*/ 691390 w 3566811"/>
              <a:gd name="connsiteY15" fmla="*/ 933616 h 1677859"/>
              <a:gd name="connsiteX16" fmla="*/ 691390 w 3566811"/>
              <a:gd name="connsiteY16" fmla="*/ 558966 h 1677859"/>
              <a:gd name="connsiteX17" fmla="*/ 481840 w 3566811"/>
              <a:gd name="connsiteY17" fmla="*/ 546266 h 1677859"/>
              <a:gd name="connsiteX18" fmla="*/ 348490 w 3566811"/>
              <a:gd name="connsiteY18" fmla="*/ 685966 h 1677859"/>
              <a:gd name="connsiteX19" fmla="*/ 297690 w 3566811"/>
              <a:gd name="connsiteY19" fmla="*/ 876466 h 1677859"/>
              <a:gd name="connsiteX20" fmla="*/ 113540 w 3566811"/>
              <a:gd name="connsiteY20" fmla="*/ 870116 h 1677859"/>
              <a:gd name="connsiteX21" fmla="*/ 5590 w 3566811"/>
              <a:gd name="connsiteY21" fmla="*/ 717716 h 1677859"/>
              <a:gd name="connsiteX22" fmla="*/ 284990 w 3566811"/>
              <a:gd name="connsiteY22" fmla="*/ 431966 h 1677859"/>
              <a:gd name="connsiteX23" fmla="*/ 577090 w 3566811"/>
              <a:gd name="connsiteY23" fmla="*/ 139866 h 1677859"/>
              <a:gd name="connsiteX24" fmla="*/ 691390 w 3566811"/>
              <a:gd name="connsiteY24" fmla="*/ 197016 h 1677859"/>
              <a:gd name="connsiteX25" fmla="*/ 900940 w 3566811"/>
              <a:gd name="connsiteY25" fmla="*/ 25566 h 1677859"/>
              <a:gd name="connsiteX26" fmla="*/ 1129540 w 3566811"/>
              <a:gd name="connsiteY26" fmla="*/ 19216 h 1677859"/>
              <a:gd name="connsiteX27" fmla="*/ 1299720 w 3566811"/>
              <a:gd name="connsiteY27" fmla="*/ 202096 h 1677859"/>
              <a:gd name="connsiteX28" fmla="*/ 1618490 w 3566811"/>
              <a:gd name="connsiteY28" fmla="*/ 263056 h 1677859"/>
              <a:gd name="connsiteX29" fmla="*/ 1910590 w 3566811"/>
              <a:gd name="connsiteY29" fmla="*/ 406566 h 1677859"/>
              <a:gd name="connsiteX30" fmla="*/ 1981710 w 3566811"/>
              <a:gd name="connsiteY30" fmla="*/ 489116 h 1677859"/>
              <a:gd name="connsiteX31" fmla="*/ 2248410 w 3566811"/>
              <a:gd name="connsiteY31" fmla="*/ 828206 h 1677859"/>
              <a:gd name="connsiteX32" fmla="*/ 2602740 w 3566811"/>
              <a:gd name="connsiteY32" fmla="*/ 1047916 h 1677859"/>
              <a:gd name="connsiteX33" fmla="*/ 3086610 w 3566811"/>
              <a:gd name="connsiteY33" fmla="*/ 1160946 h 1677859"/>
              <a:gd name="connsiteX34" fmla="*/ 3448560 w 3566811"/>
              <a:gd name="connsiteY34" fmla="*/ 1169836 h 1677859"/>
              <a:gd name="connsiteX0" fmla="*/ 3448560 w 3566811"/>
              <a:gd name="connsiteY0" fmla="*/ 1169836 h 1677859"/>
              <a:gd name="connsiteX1" fmla="*/ 3566811 w 3566811"/>
              <a:gd name="connsiteY1" fmla="*/ 1473810 h 1677859"/>
              <a:gd name="connsiteX2" fmla="*/ 3430780 w 3566811"/>
              <a:gd name="connsiteY2" fmla="*/ 1677836 h 1677859"/>
              <a:gd name="connsiteX3" fmla="*/ 3110740 w 3566811"/>
              <a:gd name="connsiteY3" fmla="*/ 1486066 h 1677859"/>
              <a:gd name="connsiteX4" fmla="*/ 2704340 w 3566811"/>
              <a:gd name="connsiteY4" fmla="*/ 1314616 h 1677859"/>
              <a:gd name="connsiteX5" fmla="*/ 2336040 w 3566811"/>
              <a:gd name="connsiteY5" fmla="*/ 1187616 h 1677859"/>
              <a:gd name="connsiteX6" fmla="*/ 1993140 w 3566811"/>
              <a:gd name="connsiteY6" fmla="*/ 946316 h 1677859"/>
              <a:gd name="connsiteX7" fmla="*/ 1764540 w 3566811"/>
              <a:gd name="connsiteY7" fmla="*/ 628816 h 1677859"/>
              <a:gd name="connsiteX8" fmla="*/ 1650240 w 3566811"/>
              <a:gd name="connsiteY8" fmla="*/ 609766 h 1677859"/>
              <a:gd name="connsiteX9" fmla="*/ 1453390 w 3566811"/>
              <a:gd name="connsiteY9" fmla="*/ 711366 h 1677859"/>
              <a:gd name="connsiteX10" fmla="*/ 1434340 w 3566811"/>
              <a:gd name="connsiteY10" fmla="*/ 876466 h 1677859"/>
              <a:gd name="connsiteX11" fmla="*/ 1288290 w 3566811"/>
              <a:gd name="connsiteY11" fmla="*/ 889166 h 1677859"/>
              <a:gd name="connsiteX12" fmla="*/ 1224790 w 3566811"/>
              <a:gd name="connsiteY12" fmla="*/ 997116 h 1677859"/>
              <a:gd name="connsiteX13" fmla="*/ 989840 w 3566811"/>
              <a:gd name="connsiteY13" fmla="*/ 971716 h 1677859"/>
              <a:gd name="connsiteX14" fmla="*/ 799340 w 3566811"/>
              <a:gd name="connsiteY14" fmla="*/ 1028866 h 1677859"/>
              <a:gd name="connsiteX15" fmla="*/ 691390 w 3566811"/>
              <a:gd name="connsiteY15" fmla="*/ 933616 h 1677859"/>
              <a:gd name="connsiteX16" fmla="*/ 691390 w 3566811"/>
              <a:gd name="connsiteY16" fmla="*/ 558966 h 1677859"/>
              <a:gd name="connsiteX17" fmla="*/ 481840 w 3566811"/>
              <a:gd name="connsiteY17" fmla="*/ 546266 h 1677859"/>
              <a:gd name="connsiteX18" fmla="*/ 348490 w 3566811"/>
              <a:gd name="connsiteY18" fmla="*/ 685966 h 1677859"/>
              <a:gd name="connsiteX19" fmla="*/ 297690 w 3566811"/>
              <a:gd name="connsiteY19" fmla="*/ 876466 h 1677859"/>
              <a:gd name="connsiteX20" fmla="*/ 113540 w 3566811"/>
              <a:gd name="connsiteY20" fmla="*/ 870116 h 1677859"/>
              <a:gd name="connsiteX21" fmla="*/ 5590 w 3566811"/>
              <a:gd name="connsiteY21" fmla="*/ 717716 h 1677859"/>
              <a:gd name="connsiteX22" fmla="*/ 284990 w 3566811"/>
              <a:gd name="connsiteY22" fmla="*/ 431966 h 1677859"/>
              <a:gd name="connsiteX23" fmla="*/ 577090 w 3566811"/>
              <a:gd name="connsiteY23" fmla="*/ 139866 h 1677859"/>
              <a:gd name="connsiteX24" fmla="*/ 691390 w 3566811"/>
              <a:gd name="connsiteY24" fmla="*/ 197016 h 1677859"/>
              <a:gd name="connsiteX25" fmla="*/ 900940 w 3566811"/>
              <a:gd name="connsiteY25" fmla="*/ 25566 h 1677859"/>
              <a:gd name="connsiteX26" fmla="*/ 1129540 w 3566811"/>
              <a:gd name="connsiteY26" fmla="*/ 19216 h 1677859"/>
              <a:gd name="connsiteX27" fmla="*/ 1299720 w 3566811"/>
              <a:gd name="connsiteY27" fmla="*/ 202096 h 1677859"/>
              <a:gd name="connsiteX28" fmla="*/ 1618490 w 3566811"/>
              <a:gd name="connsiteY28" fmla="*/ 263056 h 1677859"/>
              <a:gd name="connsiteX29" fmla="*/ 1910590 w 3566811"/>
              <a:gd name="connsiteY29" fmla="*/ 406566 h 1677859"/>
              <a:gd name="connsiteX30" fmla="*/ 1981710 w 3566811"/>
              <a:gd name="connsiteY30" fmla="*/ 489116 h 1677859"/>
              <a:gd name="connsiteX31" fmla="*/ 2248410 w 3566811"/>
              <a:gd name="connsiteY31" fmla="*/ 828206 h 1677859"/>
              <a:gd name="connsiteX32" fmla="*/ 2602740 w 3566811"/>
              <a:gd name="connsiteY32" fmla="*/ 1047916 h 1677859"/>
              <a:gd name="connsiteX33" fmla="*/ 3086610 w 3566811"/>
              <a:gd name="connsiteY33" fmla="*/ 1160946 h 1677859"/>
              <a:gd name="connsiteX34" fmla="*/ 3448560 w 3566811"/>
              <a:gd name="connsiteY34" fmla="*/ 1169836 h 1677859"/>
              <a:gd name="connsiteX0" fmla="*/ 3448560 w 3566811"/>
              <a:gd name="connsiteY0" fmla="*/ 1144907 h 1652930"/>
              <a:gd name="connsiteX1" fmla="*/ 3566811 w 3566811"/>
              <a:gd name="connsiteY1" fmla="*/ 1448881 h 1652930"/>
              <a:gd name="connsiteX2" fmla="*/ 3430780 w 3566811"/>
              <a:gd name="connsiteY2" fmla="*/ 1652907 h 1652930"/>
              <a:gd name="connsiteX3" fmla="*/ 3110740 w 3566811"/>
              <a:gd name="connsiteY3" fmla="*/ 1461137 h 1652930"/>
              <a:gd name="connsiteX4" fmla="*/ 2704340 w 3566811"/>
              <a:gd name="connsiteY4" fmla="*/ 1289687 h 1652930"/>
              <a:gd name="connsiteX5" fmla="*/ 2336040 w 3566811"/>
              <a:gd name="connsiteY5" fmla="*/ 1162687 h 1652930"/>
              <a:gd name="connsiteX6" fmla="*/ 1993140 w 3566811"/>
              <a:gd name="connsiteY6" fmla="*/ 921387 h 1652930"/>
              <a:gd name="connsiteX7" fmla="*/ 1764540 w 3566811"/>
              <a:gd name="connsiteY7" fmla="*/ 603887 h 1652930"/>
              <a:gd name="connsiteX8" fmla="*/ 1650240 w 3566811"/>
              <a:gd name="connsiteY8" fmla="*/ 584837 h 1652930"/>
              <a:gd name="connsiteX9" fmla="*/ 1453390 w 3566811"/>
              <a:gd name="connsiteY9" fmla="*/ 686437 h 1652930"/>
              <a:gd name="connsiteX10" fmla="*/ 1434340 w 3566811"/>
              <a:gd name="connsiteY10" fmla="*/ 851537 h 1652930"/>
              <a:gd name="connsiteX11" fmla="*/ 1288290 w 3566811"/>
              <a:gd name="connsiteY11" fmla="*/ 864237 h 1652930"/>
              <a:gd name="connsiteX12" fmla="*/ 1224790 w 3566811"/>
              <a:gd name="connsiteY12" fmla="*/ 972187 h 1652930"/>
              <a:gd name="connsiteX13" fmla="*/ 989840 w 3566811"/>
              <a:gd name="connsiteY13" fmla="*/ 946787 h 1652930"/>
              <a:gd name="connsiteX14" fmla="*/ 799340 w 3566811"/>
              <a:gd name="connsiteY14" fmla="*/ 1003937 h 1652930"/>
              <a:gd name="connsiteX15" fmla="*/ 691390 w 3566811"/>
              <a:gd name="connsiteY15" fmla="*/ 908687 h 1652930"/>
              <a:gd name="connsiteX16" fmla="*/ 691390 w 3566811"/>
              <a:gd name="connsiteY16" fmla="*/ 534037 h 1652930"/>
              <a:gd name="connsiteX17" fmla="*/ 481840 w 3566811"/>
              <a:gd name="connsiteY17" fmla="*/ 521337 h 1652930"/>
              <a:gd name="connsiteX18" fmla="*/ 348490 w 3566811"/>
              <a:gd name="connsiteY18" fmla="*/ 661037 h 1652930"/>
              <a:gd name="connsiteX19" fmla="*/ 297690 w 3566811"/>
              <a:gd name="connsiteY19" fmla="*/ 851537 h 1652930"/>
              <a:gd name="connsiteX20" fmla="*/ 113540 w 3566811"/>
              <a:gd name="connsiteY20" fmla="*/ 845187 h 1652930"/>
              <a:gd name="connsiteX21" fmla="*/ 5590 w 3566811"/>
              <a:gd name="connsiteY21" fmla="*/ 692787 h 1652930"/>
              <a:gd name="connsiteX22" fmla="*/ 284990 w 3566811"/>
              <a:gd name="connsiteY22" fmla="*/ 407037 h 1652930"/>
              <a:gd name="connsiteX23" fmla="*/ 577090 w 3566811"/>
              <a:gd name="connsiteY23" fmla="*/ 114937 h 1652930"/>
              <a:gd name="connsiteX24" fmla="*/ 691390 w 3566811"/>
              <a:gd name="connsiteY24" fmla="*/ 172087 h 1652930"/>
              <a:gd name="connsiteX25" fmla="*/ 900940 w 3566811"/>
              <a:gd name="connsiteY25" fmla="*/ 637 h 1652930"/>
              <a:gd name="connsiteX26" fmla="*/ 1129540 w 3566811"/>
              <a:gd name="connsiteY26" fmla="*/ 116207 h 1652930"/>
              <a:gd name="connsiteX27" fmla="*/ 1299720 w 3566811"/>
              <a:gd name="connsiteY27" fmla="*/ 177167 h 1652930"/>
              <a:gd name="connsiteX28" fmla="*/ 1618490 w 3566811"/>
              <a:gd name="connsiteY28" fmla="*/ 238127 h 1652930"/>
              <a:gd name="connsiteX29" fmla="*/ 1910590 w 3566811"/>
              <a:gd name="connsiteY29" fmla="*/ 381637 h 1652930"/>
              <a:gd name="connsiteX30" fmla="*/ 1981710 w 3566811"/>
              <a:gd name="connsiteY30" fmla="*/ 464187 h 1652930"/>
              <a:gd name="connsiteX31" fmla="*/ 2248410 w 3566811"/>
              <a:gd name="connsiteY31" fmla="*/ 803277 h 1652930"/>
              <a:gd name="connsiteX32" fmla="*/ 2602740 w 3566811"/>
              <a:gd name="connsiteY32" fmla="*/ 1022987 h 1652930"/>
              <a:gd name="connsiteX33" fmla="*/ 3086610 w 3566811"/>
              <a:gd name="connsiteY33" fmla="*/ 1136017 h 1652930"/>
              <a:gd name="connsiteX34" fmla="*/ 3448560 w 3566811"/>
              <a:gd name="connsiteY34" fmla="*/ 1144907 h 1652930"/>
              <a:gd name="connsiteX0" fmla="*/ 3448560 w 3566811"/>
              <a:gd name="connsiteY0" fmla="*/ 1048383 h 1556406"/>
              <a:gd name="connsiteX1" fmla="*/ 3566811 w 3566811"/>
              <a:gd name="connsiteY1" fmla="*/ 1352357 h 1556406"/>
              <a:gd name="connsiteX2" fmla="*/ 3430780 w 3566811"/>
              <a:gd name="connsiteY2" fmla="*/ 1556383 h 1556406"/>
              <a:gd name="connsiteX3" fmla="*/ 3110740 w 3566811"/>
              <a:gd name="connsiteY3" fmla="*/ 1364613 h 1556406"/>
              <a:gd name="connsiteX4" fmla="*/ 2704340 w 3566811"/>
              <a:gd name="connsiteY4" fmla="*/ 1193163 h 1556406"/>
              <a:gd name="connsiteX5" fmla="*/ 2336040 w 3566811"/>
              <a:gd name="connsiteY5" fmla="*/ 1066163 h 1556406"/>
              <a:gd name="connsiteX6" fmla="*/ 1993140 w 3566811"/>
              <a:gd name="connsiteY6" fmla="*/ 824863 h 1556406"/>
              <a:gd name="connsiteX7" fmla="*/ 1764540 w 3566811"/>
              <a:gd name="connsiteY7" fmla="*/ 507363 h 1556406"/>
              <a:gd name="connsiteX8" fmla="*/ 1650240 w 3566811"/>
              <a:gd name="connsiteY8" fmla="*/ 488313 h 1556406"/>
              <a:gd name="connsiteX9" fmla="*/ 1453390 w 3566811"/>
              <a:gd name="connsiteY9" fmla="*/ 589913 h 1556406"/>
              <a:gd name="connsiteX10" fmla="*/ 1434340 w 3566811"/>
              <a:gd name="connsiteY10" fmla="*/ 755013 h 1556406"/>
              <a:gd name="connsiteX11" fmla="*/ 1288290 w 3566811"/>
              <a:gd name="connsiteY11" fmla="*/ 767713 h 1556406"/>
              <a:gd name="connsiteX12" fmla="*/ 1224790 w 3566811"/>
              <a:gd name="connsiteY12" fmla="*/ 875663 h 1556406"/>
              <a:gd name="connsiteX13" fmla="*/ 989840 w 3566811"/>
              <a:gd name="connsiteY13" fmla="*/ 850263 h 1556406"/>
              <a:gd name="connsiteX14" fmla="*/ 799340 w 3566811"/>
              <a:gd name="connsiteY14" fmla="*/ 907413 h 1556406"/>
              <a:gd name="connsiteX15" fmla="*/ 691390 w 3566811"/>
              <a:gd name="connsiteY15" fmla="*/ 812163 h 1556406"/>
              <a:gd name="connsiteX16" fmla="*/ 691390 w 3566811"/>
              <a:gd name="connsiteY16" fmla="*/ 437513 h 1556406"/>
              <a:gd name="connsiteX17" fmla="*/ 481840 w 3566811"/>
              <a:gd name="connsiteY17" fmla="*/ 424813 h 1556406"/>
              <a:gd name="connsiteX18" fmla="*/ 348490 w 3566811"/>
              <a:gd name="connsiteY18" fmla="*/ 564513 h 1556406"/>
              <a:gd name="connsiteX19" fmla="*/ 297690 w 3566811"/>
              <a:gd name="connsiteY19" fmla="*/ 755013 h 1556406"/>
              <a:gd name="connsiteX20" fmla="*/ 113540 w 3566811"/>
              <a:gd name="connsiteY20" fmla="*/ 748663 h 1556406"/>
              <a:gd name="connsiteX21" fmla="*/ 5590 w 3566811"/>
              <a:gd name="connsiteY21" fmla="*/ 596263 h 1556406"/>
              <a:gd name="connsiteX22" fmla="*/ 284990 w 3566811"/>
              <a:gd name="connsiteY22" fmla="*/ 310513 h 1556406"/>
              <a:gd name="connsiteX23" fmla="*/ 577090 w 3566811"/>
              <a:gd name="connsiteY23" fmla="*/ 18413 h 1556406"/>
              <a:gd name="connsiteX24" fmla="*/ 691390 w 3566811"/>
              <a:gd name="connsiteY24" fmla="*/ 75563 h 1556406"/>
              <a:gd name="connsiteX25" fmla="*/ 900940 w 3566811"/>
              <a:gd name="connsiteY25" fmla="*/ 3173 h 1556406"/>
              <a:gd name="connsiteX26" fmla="*/ 1129540 w 3566811"/>
              <a:gd name="connsiteY26" fmla="*/ 19683 h 1556406"/>
              <a:gd name="connsiteX27" fmla="*/ 1299720 w 3566811"/>
              <a:gd name="connsiteY27" fmla="*/ 80643 h 1556406"/>
              <a:gd name="connsiteX28" fmla="*/ 1618490 w 3566811"/>
              <a:gd name="connsiteY28" fmla="*/ 141603 h 1556406"/>
              <a:gd name="connsiteX29" fmla="*/ 1910590 w 3566811"/>
              <a:gd name="connsiteY29" fmla="*/ 285113 h 1556406"/>
              <a:gd name="connsiteX30" fmla="*/ 1981710 w 3566811"/>
              <a:gd name="connsiteY30" fmla="*/ 367663 h 1556406"/>
              <a:gd name="connsiteX31" fmla="*/ 2248410 w 3566811"/>
              <a:gd name="connsiteY31" fmla="*/ 706753 h 1556406"/>
              <a:gd name="connsiteX32" fmla="*/ 2602740 w 3566811"/>
              <a:gd name="connsiteY32" fmla="*/ 926463 h 1556406"/>
              <a:gd name="connsiteX33" fmla="*/ 3086610 w 3566811"/>
              <a:gd name="connsiteY33" fmla="*/ 1039493 h 1556406"/>
              <a:gd name="connsiteX34" fmla="*/ 3448560 w 3566811"/>
              <a:gd name="connsiteY34" fmla="*/ 1048383 h 1556406"/>
              <a:gd name="connsiteX0" fmla="*/ 3419719 w 3537970"/>
              <a:gd name="connsiteY0" fmla="*/ 1048383 h 1556406"/>
              <a:gd name="connsiteX1" fmla="*/ 3537970 w 3537970"/>
              <a:gd name="connsiteY1" fmla="*/ 1352357 h 1556406"/>
              <a:gd name="connsiteX2" fmla="*/ 3401939 w 3537970"/>
              <a:gd name="connsiteY2" fmla="*/ 1556383 h 1556406"/>
              <a:gd name="connsiteX3" fmla="*/ 3081899 w 3537970"/>
              <a:gd name="connsiteY3" fmla="*/ 1364613 h 1556406"/>
              <a:gd name="connsiteX4" fmla="*/ 2675499 w 3537970"/>
              <a:gd name="connsiteY4" fmla="*/ 1193163 h 1556406"/>
              <a:gd name="connsiteX5" fmla="*/ 2307199 w 3537970"/>
              <a:gd name="connsiteY5" fmla="*/ 1066163 h 1556406"/>
              <a:gd name="connsiteX6" fmla="*/ 1964299 w 3537970"/>
              <a:gd name="connsiteY6" fmla="*/ 824863 h 1556406"/>
              <a:gd name="connsiteX7" fmla="*/ 1735699 w 3537970"/>
              <a:gd name="connsiteY7" fmla="*/ 507363 h 1556406"/>
              <a:gd name="connsiteX8" fmla="*/ 1621399 w 3537970"/>
              <a:gd name="connsiteY8" fmla="*/ 488313 h 1556406"/>
              <a:gd name="connsiteX9" fmla="*/ 1424549 w 3537970"/>
              <a:gd name="connsiteY9" fmla="*/ 589913 h 1556406"/>
              <a:gd name="connsiteX10" fmla="*/ 1405499 w 3537970"/>
              <a:gd name="connsiteY10" fmla="*/ 755013 h 1556406"/>
              <a:gd name="connsiteX11" fmla="*/ 1259449 w 3537970"/>
              <a:gd name="connsiteY11" fmla="*/ 767713 h 1556406"/>
              <a:gd name="connsiteX12" fmla="*/ 1195949 w 3537970"/>
              <a:gd name="connsiteY12" fmla="*/ 875663 h 1556406"/>
              <a:gd name="connsiteX13" fmla="*/ 960999 w 3537970"/>
              <a:gd name="connsiteY13" fmla="*/ 850263 h 1556406"/>
              <a:gd name="connsiteX14" fmla="*/ 770499 w 3537970"/>
              <a:gd name="connsiteY14" fmla="*/ 907413 h 1556406"/>
              <a:gd name="connsiteX15" fmla="*/ 662549 w 3537970"/>
              <a:gd name="connsiteY15" fmla="*/ 812163 h 1556406"/>
              <a:gd name="connsiteX16" fmla="*/ 662549 w 3537970"/>
              <a:gd name="connsiteY16" fmla="*/ 437513 h 1556406"/>
              <a:gd name="connsiteX17" fmla="*/ 452999 w 3537970"/>
              <a:gd name="connsiteY17" fmla="*/ 424813 h 1556406"/>
              <a:gd name="connsiteX18" fmla="*/ 319649 w 3537970"/>
              <a:gd name="connsiteY18" fmla="*/ 564513 h 1556406"/>
              <a:gd name="connsiteX19" fmla="*/ 268849 w 3537970"/>
              <a:gd name="connsiteY19" fmla="*/ 755013 h 1556406"/>
              <a:gd name="connsiteX20" fmla="*/ 84699 w 3537970"/>
              <a:gd name="connsiteY20" fmla="*/ 748663 h 1556406"/>
              <a:gd name="connsiteX21" fmla="*/ 7229 w 3537970"/>
              <a:gd name="connsiteY21" fmla="*/ 596263 h 1556406"/>
              <a:gd name="connsiteX22" fmla="*/ 256149 w 3537970"/>
              <a:gd name="connsiteY22" fmla="*/ 310513 h 1556406"/>
              <a:gd name="connsiteX23" fmla="*/ 548249 w 3537970"/>
              <a:gd name="connsiteY23" fmla="*/ 18413 h 1556406"/>
              <a:gd name="connsiteX24" fmla="*/ 662549 w 3537970"/>
              <a:gd name="connsiteY24" fmla="*/ 75563 h 1556406"/>
              <a:gd name="connsiteX25" fmla="*/ 872099 w 3537970"/>
              <a:gd name="connsiteY25" fmla="*/ 3173 h 1556406"/>
              <a:gd name="connsiteX26" fmla="*/ 1100699 w 3537970"/>
              <a:gd name="connsiteY26" fmla="*/ 19683 h 1556406"/>
              <a:gd name="connsiteX27" fmla="*/ 1270879 w 3537970"/>
              <a:gd name="connsiteY27" fmla="*/ 80643 h 1556406"/>
              <a:gd name="connsiteX28" fmla="*/ 1589649 w 3537970"/>
              <a:gd name="connsiteY28" fmla="*/ 141603 h 1556406"/>
              <a:gd name="connsiteX29" fmla="*/ 1881749 w 3537970"/>
              <a:gd name="connsiteY29" fmla="*/ 285113 h 1556406"/>
              <a:gd name="connsiteX30" fmla="*/ 1952869 w 3537970"/>
              <a:gd name="connsiteY30" fmla="*/ 367663 h 1556406"/>
              <a:gd name="connsiteX31" fmla="*/ 2219569 w 3537970"/>
              <a:gd name="connsiteY31" fmla="*/ 706753 h 1556406"/>
              <a:gd name="connsiteX32" fmla="*/ 2573899 w 3537970"/>
              <a:gd name="connsiteY32" fmla="*/ 926463 h 1556406"/>
              <a:gd name="connsiteX33" fmla="*/ 3057769 w 3537970"/>
              <a:gd name="connsiteY33" fmla="*/ 1039493 h 1556406"/>
              <a:gd name="connsiteX34" fmla="*/ 3419719 w 3537970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662314 w 3537735"/>
              <a:gd name="connsiteY15" fmla="*/ 812163 h 1556406"/>
              <a:gd name="connsiteX16" fmla="*/ 662314 w 3537735"/>
              <a:gd name="connsiteY16" fmla="*/ 437513 h 1556406"/>
              <a:gd name="connsiteX17" fmla="*/ 452764 w 3537735"/>
              <a:gd name="connsiteY17" fmla="*/ 424813 h 1556406"/>
              <a:gd name="connsiteX18" fmla="*/ 319414 w 3537735"/>
              <a:gd name="connsiteY18" fmla="*/ 56451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662314 w 3537735"/>
              <a:gd name="connsiteY15" fmla="*/ 812163 h 1556406"/>
              <a:gd name="connsiteX16" fmla="*/ 662314 w 3537735"/>
              <a:gd name="connsiteY16" fmla="*/ 437513 h 1556406"/>
              <a:gd name="connsiteX17" fmla="*/ 452764 w 3537735"/>
              <a:gd name="connsiteY17" fmla="*/ 42481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662314 w 3537735"/>
              <a:gd name="connsiteY15" fmla="*/ 812163 h 1556406"/>
              <a:gd name="connsiteX16" fmla="*/ 662314 w 3537735"/>
              <a:gd name="connsiteY16" fmla="*/ 43751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776614 w 3537735"/>
              <a:gd name="connsiteY15" fmla="*/ 774063 h 1556406"/>
              <a:gd name="connsiteX16" fmla="*/ 662314 w 3537735"/>
              <a:gd name="connsiteY16" fmla="*/ 43751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776614 w 3537735"/>
              <a:gd name="connsiteY15" fmla="*/ 774063 h 1556406"/>
              <a:gd name="connsiteX16" fmla="*/ 662314 w 3537735"/>
              <a:gd name="connsiteY16" fmla="*/ 43751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776614 w 3537735"/>
              <a:gd name="connsiteY15" fmla="*/ 774063 h 1556406"/>
              <a:gd name="connsiteX16" fmla="*/ 761374 w 3537735"/>
              <a:gd name="connsiteY16" fmla="*/ 44132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776614 w 3537735"/>
              <a:gd name="connsiteY15" fmla="*/ 774063 h 1556406"/>
              <a:gd name="connsiteX16" fmla="*/ 761374 w 3537735"/>
              <a:gd name="connsiteY16" fmla="*/ 44132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48383 h 1556406"/>
              <a:gd name="connsiteX1" fmla="*/ 3537735 w 3537735"/>
              <a:gd name="connsiteY1" fmla="*/ 1352357 h 1556406"/>
              <a:gd name="connsiteX2" fmla="*/ 3401704 w 3537735"/>
              <a:gd name="connsiteY2" fmla="*/ 1556383 h 1556406"/>
              <a:gd name="connsiteX3" fmla="*/ 3081664 w 3537735"/>
              <a:gd name="connsiteY3" fmla="*/ 1364613 h 1556406"/>
              <a:gd name="connsiteX4" fmla="*/ 2675264 w 3537735"/>
              <a:gd name="connsiteY4" fmla="*/ 1193163 h 1556406"/>
              <a:gd name="connsiteX5" fmla="*/ 2306964 w 3537735"/>
              <a:gd name="connsiteY5" fmla="*/ 1066163 h 1556406"/>
              <a:gd name="connsiteX6" fmla="*/ 1964064 w 3537735"/>
              <a:gd name="connsiteY6" fmla="*/ 824863 h 1556406"/>
              <a:gd name="connsiteX7" fmla="*/ 1735464 w 3537735"/>
              <a:gd name="connsiteY7" fmla="*/ 507363 h 1556406"/>
              <a:gd name="connsiteX8" fmla="*/ 1621164 w 3537735"/>
              <a:gd name="connsiteY8" fmla="*/ 488313 h 1556406"/>
              <a:gd name="connsiteX9" fmla="*/ 1424314 w 3537735"/>
              <a:gd name="connsiteY9" fmla="*/ 589913 h 1556406"/>
              <a:gd name="connsiteX10" fmla="*/ 1405264 w 3537735"/>
              <a:gd name="connsiteY10" fmla="*/ 755013 h 1556406"/>
              <a:gd name="connsiteX11" fmla="*/ 1259214 w 3537735"/>
              <a:gd name="connsiteY11" fmla="*/ 767713 h 1556406"/>
              <a:gd name="connsiteX12" fmla="*/ 1195714 w 3537735"/>
              <a:gd name="connsiteY12" fmla="*/ 875663 h 1556406"/>
              <a:gd name="connsiteX13" fmla="*/ 960764 w 3537735"/>
              <a:gd name="connsiteY13" fmla="*/ 850263 h 1556406"/>
              <a:gd name="connsiteX14" fmla="*/ 770264 w 3537735"/>
              <a:gd name="connsiteY14" fmla="*/ 907413 h 1556406"/>
              <a:gd name="connsiteX15" fmla="*/ 776614 w 3537735"/>
              <a:gd name="connsiteY15" fmla="*/ 774063 h 1556406"/>
              <a:gd name="connsiteX16" fmla="*/ 761374 w 3537735"/>
              <a:gd name="connsiteY16" fmla="*/ 441323 h 1556406"/>
              <a:gd name="connsiteX17" fmla="*/ 490864 w 3537735"/>
              <a:gd name="connsiteY17" fmla="*/ 481963 h 1556406"/>
              <a:gd name="connsiteX18" fmla="*/ 368944 w 3537735"/>
              <a:gd name="connsiteY18" fmla="*/ 594993 h 1556406"/>
              <a:gd name="connsiteX19" fmla="*/ 249564 w 3537735"/>
              <a:gd name="connsiteY19" fmla="*/ 709293 h 1556406"/>
              <a:gd name="connsiteX20" fmla="*/ 84464 w 3537735"/>
              <a:gd name="connsiteY20" fmla="*/ 748663 h 1556406"/>
              <a:gd name="connsiteX21" fmla="*/ 6994 w 3537735"/>
              <a:gd name="connsiteY21" fmla="*/ 596263 h 1556406"/>
              <a:gd name="connsiteX22" fmla="*/ 255914 w 3537735"/>
              <a:gd name="connsiteY22" fmla="*/ 310513 h 1556406"/>
              <a:gd name="connsiteX23" fmla="*/ 548014 w 3537735"/>
              <a:gd name="connsiteY23" fmla="*/ 18413 h 1556406"/>
              <a:gd name="connsiteX24" fmla="*/ 662314 w 3537735"/>
              <a:gd name="connsiteY24" fmla="*/ 75563 h 1556406"/>
              <a:gd name="connsiteX25" fmla="*/ 871864 w 3537735"/>
              <a:gd name="connsiteY25" fmla="*/ 3173 h 1556406"/>
              <a:gd name="connsiteX26" fmla="*/ 1100464 w 3537735"/>
              <a:gd name="connsiteY26" fmla="*/ 19683 h 1556406"/>
              <a:gd name="connsiteX27" fmla="*/ 1270644 w 3537735"/>
              <a:gd name="connsiteY27" fmla="*/ 80643 h 1556406"/>
              <a:gd name="connsiteX28" fmla="*/ 1589414 w 3537735"/>
              <a:gd name="connsiteY28" fmla="*/ 141603 h 1556406"/>
              <a:gd name="connsiteX29" fmla="*/ 1881514 w 3537735"/>
              <a:gd name="connsiteY29" fmla="*/ 285113 h 1556406"/>
              <a:gd name="connsiteX30" fmla="*/ 1952634 w 3537735"/>
              <a:gd name="connsiteY30" fmla="*/ 367663 h 1556406"/>
              <a:gd name="connsiteX31" fmla="*/ 2219334 w 3537735"/>
              <a:gd name="connsiteY31" fmla="*/ 706753 h 1556406"/>
              <a:gd name="connsiteX32" fmla="*/ 2573664 w 3537735"/>
              <a:gd name="connsiteY32" fmla="*/ 926463 h 1556406"/>
              <a:gd name="connsiteX33" fmla="*/ 3057534 w 3537735"/>
              <a:gd name="connsiteY33" fmla="*/ 1039493 h 1556406"/>
              <a:gd name="connsiteX34" fmla="*/ 3419484 w 3537735"/>
              <a:gd name="connsiteY34" fmla="*/ 1048383 h 1556406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21164 w 3537735"/>
              <a:gd name="connsiteY8" fmla="*/ 479311 h 1547404"/>
              <a:gd name="connsiteX9" fmla="*/ 1424314 w 3537735"/>
              <a:gd name="connsiteY9" fmla="*/ 580911 h 1547404"/>
              <a:gd name="connsiteX10" fmla="*/ 1405264 w 3537735"/>
              <a:gd name="connsiteY10" fmla="*/ 746011 h 1547404"/>
              <a:gd name="connsiteX11" fmla="*/ 1259214 w 3537735"/>
              <a:gd name="connsiteY11" fmla="*/ 758711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589414 w 3537735"/>
              <a:gd name="connsiteY28" fmla="*/ 132601 h 1547404"/>
              <a:gd name="connsiteX29" fmla="*/ 1881514 w 3537735"/>
              <a:gd name="connsiteY29" fmla="*/ 276111 h 1547404"/>
              <a:gd name="connsiteX30" fmla="*/ 1952634 w 3537735"/>
              <a:gd name="connsiteY30" fmla="*/ 358661 h 1547404"/>
              <a:gd name="connsiteX31" fmla="*/ 2219334 w 3537735"/>
              <a:gd name="connsiteY31" fmla="*/ 697751 h 1547404"/>
              <a:gd name="connsiteX32" fmla="*/ 2573664 w 3537735"/>
              <a:gd name="connsiteY32" fmla="*/ 917461 h 1547404"/>
              <a:gd name="connsiteX33" fmla="*/ 3057534 w 3537735"/>
              <a:gd name="connsiteY33" fmla="*/ 1030491 h 1547404"/>
              <a:gd name="connsiteX34" fmla="*/ 3419484 w 3537735"/>
              <a:gd name="connsiteY34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21164 w 3537735"/>
              <a:gd name="connsiteY8" fmla="*/ 479311 h 1547404"/>
              <a:gd name="connsiteX9" fmla="*/ 1424314 w 3537735"/>
              <a:gd name="connsiteY9" fmla="*/ 580911 h 1547404"/>
              <a:gd name="connsiteX10" fmla="*/ 1405264 w 3537735"/>
              <a:gd name="connsiteY10" fmla="*/ 746011 h 1547404"/>
              <a:gd name="connsiteX11" fmla="*/ 1259214 w 3537735"/>
              <a:gd name="connsiteY11" fmla="*/ 758711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426995 w 3537735"/>
              <a:gd name="connsiteY28" fmla="*/ 9367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21164 w 3537735"/>
              <a:gd name="connsiteY8" fmla="*/ 479311 h 1547404"/>
              <a:gd name="connsiteX9" fmla="*/ 1424314 w 3537735"/>
              <a:gd name="connsiteY9" fmla="*/ 580911 h 1547404"/>
              <a:gd name="connsiteX10" fmla="*/ 1405264 w 3537735"/>
              <a:gd name="connsiteY10" fmla="*/ 746011 h 1547404"/>
              <a:gd name="connsiteX11" fmla="*/ 1259214 w 3537735"/>
              <a:gd name="connsiteY11" fmla="*/ 758711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21164 w 3537735"/>
              <a:gd name="connsiteY8" fmla="*/ 479311 h 1547404"/>
              <a:gd name="connsiteX9" fmla="*/ 1466224 w 3537735"/>
              <a:gd name="connsiteY9" fmla="*/ 622821 h 1547404"/>
              <a:gd name="connsiteX10" fmla="*/ 1405264 w 3537735"/>
              <a:gd name="connsiteY10" fmla="*/ 746011 h 1547404"/>
              <a:gd name="connsiteX11" fmla="*/ 1259214 w 3537735"/>
              <a:gd name="connsiteY11" fmla="*/ 758711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36404 w 3537735"/>
              <a:gd name="connsiteY8" fmla="*/ 513601 h 1547404"/>
              <a:gd name="connsiteX9" fmla="*/ 1466224 w 3537735"/>
              <a:gd name="connsiteY9" fmla="*/ 622821 h 1547404"/>
              <a:gd name="connsiteX10" fmla="*/ 1405264 w 3537735"/>
              <a:gd name="connsiteY10" fmla="*/ 746011 h 1547404"/>
              <a:gd name="connsiteX11" fmla="*/ 1259214 w 3537735"/>
              <a:gd name="connsiteY11" fmla="*/ 758711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36404 w 3537735"/>
              <a:gd name="connsiteY8" fmla="*/ 513601 h 1547404"/>
              <a:gd name="connsiteX9" fmla="*/ 1466224 w 3537735"/>
              <a:gd name="connsiteY9" fmla="*/ 622821 h 1547404"/>
              <a:gd name="connsiteX10" fmla="*/ 1405264 w 3537735"/>
              <a:gd name="connsiteY10" fmla="*/ 746011 h 1547404"/>
              <a:gd name="connsiteX11" fmla="*/ 1535952 w 3537735"/>
              <a:gd name="connsiteY11" fmla="*/ 823826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36404 w 3537735"/>
              <a:gd name="connsiteY8" fmla="*/ 513601 h 1547404"/>
              <a:gd name="connsiteX9" fmla="*/ 1466224 w 3537735"/>
              <a:gd name="connsiteY9" fmla="*/ 622821 h 1547404"/>
              <a:gd name="connsiteX10" fmla="*/ 1606035 w 3537735"/>
              <a:gd name="connsiteY10" fmla="*/ 702601 h 1547404"/>
              <a:gd name="connsiteX11" fmla="*/ 1535952 w 3537735"/>
              <a:gd name="connsiteY11" fmla="*/ 823826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36404 w 3537735"/>
              <a:gd name="connsiteY8" fmla="*/ 513601 h 1547404"/>
              <a:gd name="connsiteX9" fmla="*/ 1466224 w 3537735"/>
              <a:gd name="connsiteY9" fmla="*/ 622821 h 1547404"/>
              <a:gd name="connsiteX10" fmla="*/ 1606035 w 3537735"/>
              <a:gd name="connsiteY10" fmla="*/ 702601 h 1547404"/>
              <a:gd name="connsiteX11" fmla="*/ 1530526 w 3537735"/>
              <a:gd name="connsiteY11" fmla="*/ 883515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76614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039381 h 1547404"/>
              <a:gd name="connsiteX1" fmla="*/ 3537735 w 3537735"/>
              <a:gd name="connsiteY1" fmla="*/ 1343355 h 1547404"/>
              <a:gd name="connsiteX2" fmla="*/ 3401704 w 3537735"/>
              <a:gd name="connsiteY2" fmla="*/ 1547381 h 1547404"/>
              <a:gd name="connsiteX3" fmla="*/ 3081664 w 3537735"/>
              <a:gd name="connsiteY3" fmla="*/ 1355611 h 1547404"/>
              <a:gd name="connsiteX4" fmla="*/ 2675264 w 3537735"/>
              <a:gd name="connsiteY4" fmla="*/ 1184161 h 1547404"/>
              <a:gd name="connsiteX5" fmla="*/ 2306964 w 3537735"/>
              <a:gd name="connsiteY5" fmla="*/ 1057161 h 1547404"/>
              <a:gd name="connsiteX6" fmla="*/ 1964064 w 3537735"/>
              <a:gd name="connsiteY6" fmla="*/ 815861 h 1547404"/>
              <a:gd name="connsiteX7" fmla="*/ 1735464 w 3537735"/>
              <a:gd name="connsiteY7" fmla="*/ 498361 h 1547404"/>
              <a:gd name="connsiteX8" fmla="*/ 1636404 w 3537735"/>
              <a:gd name="connsiteY8" fmla="*/ 513601 h 1547404"/>
              <a:gd name="connsiteX9" fmla="*/ 1466224 w 3537735"/>
              <a:gd name="connsiteY9" fmla="*/ 622821 h 1547404"/>
              <a:gd name="connsiteX10" fmla="*/ 1606035 w 3537735"/>
              <a:gd name="connsiteY10" fmla="*/ 702601 h 1547404"/>
              <a:gd name="connsiteX11" fmla="*/ 1530526 w 3537735"/>
              <a:gd name="connsiteY11" fmla="*/ 883515 h 1547404"/>
              <a:gd name="connsiteX12" fmla="*/ 1195714 w 3537735"/>
              <a:gd name="connsiteY12" fmla="*/ 866661 h 1547404"/>
              <a:gd name="connsiteX13" fmla="*/ 960764 w 3537735"/>
              <a:gd name="connsiteY13" fmla="*/ 841261 h 1547404"/>
              <a:gd name="connsiteX14" fmla="*/ 770264 w 3537735"/>
              <a:gd name="connsiteY14" fmla="*/ 898411 h 1547404"/>
              <a:gd name="connsiteX15" fmla="*/ 754909 w 3537735"/>
              <a:gd name="connsiteY15" fmla="*/ 765061 h 1547404"/>
              <a:gd name="connsiteX16" fmla="*/ 761374 w 3537735"/>
              <a:gd name="connsiteY16" fmla="*/ 432321 h 1547404"/>
              <a:gd name="connsiteX17" fmla="*/ 490864 w 3537735"/>
              <a:gd name="connsiteY17" fmla="*/ 472961 h 1547404"/>
              <a:gd name="connsiteX18" fmla="*/ 368944 w 3537735"/>
              <a:gd name="connsiteY18" fmla="*/ 585991 h 1547404"/>
              <a:gd name="connsiteX19" fmla="*/ 249564 w 3537735"/>
              <a:gd name="connsiteY19" fmla="*/ 700291 h 1547404"/>
              <a:gd name="connsiteX20" fmla="*/ 84464 w 3537735"/>
              <a:gd name="connsiteY20" fmla="*/ 739661 h 1547404"/>
              <a:gd name="connsiteX21" fmla="*/ 6994 w 3537735"/>
              <a:gd name="connsiteY21" fmla="*/ 587261 h 1547404"/>
              <a:gd name="connsiteX22" fmla="*/ 255914 w 3537735"/>
              <a:gd name="connsiteY22" fmla="*/ 301511 h 1547404"/>
              <a:gd name="connsiteX23" fmla="*/ 548014 w 3537735"/>
              <a:gd name="connsiteY23" fmla="*/ 9411 h 1547404"/>
              <a:gd name="connsiteX24" fmla="*/ 662314 w 3537735"/>
              <a:gd name="connsiteY24" fmla="*/ 66561 h 1547404"/>
              <a:gd name="connsiteX25" fmla="*/ 871864 w 3537735"/>
              <a:gd name="connsiteY25" fmla="*/ 13221 h 1547404"/>
              <a:gd name="connsiteX26" fmla="*/ 1100464 w 3537735"/>
              <a:gd name="connsiteY26" fmla="*/ 10681 h 1547404"/>
              <a:gd name="connsiteX27" fmla="*/ 1270644 w 3537735"/>
              <a:gd name="connsiteY27" fmla="*/ 71641 h 1547404"/>
              <a:gd name="connsiteX28" fmla="*/ 1396515 w 3537735"/>
              <a:gd name="connsiteY28" fmla="*/ 9855 h 1547404"/>
              <a:gd name="connsiteX29" fmla="*/ 1589414 w 3537735"/>
              <a:gd name="connsiteY29" fmla="*/ 132601 h 1547404"/>
              <a:gd name="connsiteX30" fmla="*/ 1881514 w 3537735"/>
              <a:gd name="connsiteY30" fmla="*/ 276111 h 1547404"/>
              <a:gd name="connsiteX31" fmla="*/ 1952634 w 3537735"/>
              <a:gd name="connsiteY31" fmla="*/ 358661 h 1547404"/>
              <a:gd name="connsiteX32" fmla="*/ 2219334 w 3537735"/>
              <a:gd name="connsiteY32" fmla="*/ 697751 h 1547404"/>
              <a:gd name="connsiteX33" fmla="*/ 2573664 w 3537735"/>
              <a:gd name="connsiteY33" fmla="*/ 917461 h 1547404"/>
              <a:gd name="connsiteX34" fmla="*/ 3057534 w 3537735"/>
              <a:gd name="connsiteY34" fmla="*/ 1030491 h 1547404"/>
              <a:gd name="connsiteX35" fmla="*/ 3419484 w 3537735"/>
              <a:gd name="connsiteY35" fmla="*/ 1039381 h 1547404"/>
              <a:gd name="connsiteX0" fmla="*/ 3419484 w 3537735"/>
              <a:gd name="connsiteY0" fmla="*/ 1108492 h 1616515"/>
              <a:gd name="connsiteX1" fmla="*/ 3537735 w 3537735"/>
              <a:gd name="connsiteY1" fmla="*/ 1412466 h 1616515"/>
              <a:gd name="connsiteX2" fmla="*/ 3401704 w 3537735"/>
              <a:gd name="connsiteY2" fmla="*/ 1616492 h 1616515"/>
              <a:gd name="connsiteX3" fmla="*/ 3081664 w 3537735"/>
              <a:gd name="connsiteY3" fmla="*/ 1424722 h 1616515"/>
              <a:gd name="connsiteX4" fmla="*/ 2675264 w 3537735"/>
              <a:gd name="connsiteY4" fmla="*/ 1253272 h 1616515"/>
              <a:gd name="connsiteX5" fmla="*/ 2306964 w 3537735"/>
              <a:gd name="connsiteY5" fmla="*/ 1126272 h 1616515"/>
              <a:gd name="connsiteX6" fmla="*/ 1964064 w 3537735"/>
              <a:gd name="connsiteY6" fmla="*/ 884972 h 1616515"/>
              <a:gd name="connsiteX7" fmla="*/ 1735464 w 3537735"/>
              <a:gd name="connsiteY7" fmla="*/ 567472 h 1616515"/>
              <a:gd name="connsiteX8" fmla="*/ 1636404 w 3537735"/>
              <a:gd name="connsiteY8" fmla="*/ 582712 h 1616515"/>
              <a:gd name="connsiteX9" fmla="*/ 1466224 w 3537735"/>
              <a:gd name="connsiteY9" fmla="*/ 691932 h 1616515"/>
              <a:gd name="connsiteX10" fmla="*/ 1606035 w 3537735"/>
              <a:gd name="connsiteY10" fmla="*/ 771712 h 1616515"/>
              <a:gd name="connsiteX11" fmla="*/ 1530526 w 3537735"/>
              <a:gd name="connsiteY11" fmla="*/ 952626 h 1616515"/>
              <a:gd name="connsiteX12" fmla="*/ 1195714 w 3537735"/>
              <a:gd name="connsiteY12" fmla="*/ 935772 h 1616515"/>
              <a:gd name="connsiteX13" fmla="*/ 960764 w 3537735"/>
              <a:gd name="connsiteY13" fmla="*/ 910372 h 1616515"/>
              <a:gd name="connsiteX14" fmla="*/ 770264 w 3537735"/>
              <a:gd name="connsiteY14" fmla="*/ 967522 h 1616515"/>
              <a:gd name="connsiteX15" fmla="*/ 754909 w 3537735"/>
              <a:gd name="connsiteY15" fmla="*/ 834172 h 1616515"/>
              <a:gd name="connsiteX16" fmla="*/ 761374 w 3537735"/>
              <a:gd name="connsiteY16" fmla="*/ 501432 h 1616515"/>
              <a:gd name="connsiteX17" fmla="*/ 490864 w 3537735"/>
              <a:gd name="connsiteY17" fmla="*/ 542072 h 1616515"/>
              <a:gd name="connsiteX18" fmla="*/ 368944 w 3537735"/>
              <a:gd name="connsiteY18" fmla="*/ 655102 h 1616515"/>
              <a:gd name="connsiteX19" fmla="*/ 249564 w 3537735"/>
              <a:gd name="connsiteY19" fmla="*/ 769402 h 1616515"/>
              <a:gd name="connsiteX20" fmla="*/ 84464 w 3537735"/>
              <a:gd name="connsiteY20" fmla="*/ 808772 h 1616515"/>
              <a:gd name="connsiteX21" fmla="*/ 6994 w 3537735"/>
              <a:gd name="connsiteY21" fmla="*/ 656372 h 1616515"/>
              <a:gd name="connsiteX22" fmla="*/ 255914 w 3537735"/>
              <a:gd name="connsiteY22" fmla="*/ 370622 h 1616515"/>
              <a:gd name="connsiteX23" fmla="*/ 548014 w 3537735"/>
              <a:gd name="connsiteY23" fmla="*/ 78522 h 1616515"/>
              <a:gd name="connsiteX24" fmla="*/ 738281 w 3537735"/>
              <a:gd name="connsiteY24" fmla="*/ 16 h 1616515"/>
              <a:gd name="connsiteX25" fmla="*/ 871864 w 3537735"/>
              <a:gd name="connsiteY25" fmla="*/ 82332 h 1616515"/>
              <a:gd name="connsiteX26" fmla="*/ 1100464 w 3537735"/>
              <a:gd name="connsiteY26" fmla="*/ 79792 h 1616515"/>
              <a:gd name="connsiteX27" fmla="*/ 1270644 w 3537735"/>
              <a:gd name="connsiteY27" fmla="*/ 140752 h 1616515"/>
              <a:gd name="connsiteX28" fmla="*/ 1396515 w 3537735"/>
              <a:gd name="connsiteY28" fmla="*/ 78966 h 1616515"/>
              <a:gd name="connsiteX29" fmla="*/ 1589414 w 3537735"/>
              <a:gd name="connsiteY29" fmla="*/ 201712 h 1616515"/>
              <a:gd name="connsiteX30" fmla="*/ 1881514 w 3537735"/>
              <a:gd name="connsiteY30" fmla="*/ 345222 h 1616515"/>
              <a:gd name="connsiteX31" fmla="*/ 1952634 w 3537735"/>
              <a:gd name="connsiteY31" fmla="*/ 427772 h 1616515"/>
              <a:gd name="connsiteX32" fmla="*/ 2219334 w 3537735"/>
              <a:gd name="connsiteY32" fmla="*/ 766862 h 1616515"/>
              <a:gd name="connsiteX33" fmla="*/ 2573664 w 3537735"/>
              <a:gd name="connsiteY33" fmla="*/ 986572 h 1616515"/>
              <a:gd name="connsiteX34" fmla="*/ 3057534 w 3537735"/>
              <a:gd name="connsiteY34" fmla="*/ 1099602 h 1616515"/>
              <a:gd name="connsiteX35" fmla="*/ 3419484 w 3537735"/>
              <a:gd name="connsiteY35" fmla="*/ 1108492 h 1616515"/>
              <a:gd name="connsiteX0" fmla="*/ 3419484 w 3537735"/>
              <a:gd name="connsiteY0" fmla="*/ 1138756 h 1646779"/>
              <a:gd name="connsiteX1" fmla="*/ 3537735 w 3537735"/>
              <a:gd name="connsiteY1" fmla="*/ 1442730 h 1646779"/>
              <a:gd name="connsiteX2" fmla="*/ 3401704 w 3537735"/>
              <a:gd name="connsiteY2" fmla="*/ 1646756 h 1646779"/>
              <a:gd name="connsiteX3" fmla="*/ 3081664 w 3537735"/>
              <a:gd name="connsiteY3" fmla="*/ 1454986 h 1646779"/>
              <a:gd name="connsiteX4" fmla="*/ 2675264 w 3537735"/>
              <a:gd name="connsiteY4" fmla="*/ 1283536 h 1646779"/>
              <a:gd name="connsiteX5" fmla="*/ 2306964 w 3537735"/>
              <a:gd name="connsiteY5" fmla="*/ 1156536 h 1646779"/>
              <a:gd name="connsiteX6" fmla="*/ 1964064 w 3537735"/>
              <a:gd name="connsiteY6" fmla="*/ 915236 h 1646779"/>
              <a:gd name="connsiteX7" fmla="*/ 1735464 w 3537735"/>
              <a:gd name="connsiteY7" fmla="*/ 597736 h 1646779"/>
              <a:gd name="connsiteX8" fmla="*/ 1636404 w 3537735"/>
              <a:gd name="connsiteY8" fmla="*/ 612976 h 1646779"/>
              <a:gd name="connsiteX9" fmla="*/ 1466224 w 3537735"/>
              <a:gd name="connsiteY9" fmla="*/ 722196 h 1646779"/>
              <a:gd name="connsiteX10" fmla="*/ 1606035 w 3537735"/>
              <a:gd name="connsiteY10" fmla="*/ 801976 h 1646779"/>
              <a:gd name="connsiteX11" fmla="*/ 1530526 w 3537735"/>
              <a:gd name="connsiteY11" fmla="*/ 982890 h 1646779"/>
              <a:gd name="connsiteX12" fmla="*/ 1195714 w 3537735"/>
              <a:gd name="connsiteY12" fmla="*/ 966036 h 1646779"/>
              <a:gd name="connsiteX13" fmla="*/ 960764 w 3537735"/>
              <a:gd name="connsiteY13" fmla="*/ 940636 h 1646779"/>
              <a:gd name="connsiteX14" fmla="*/ 770264 w 3537735"/>
              <a:gd name="connsiteY14" fmla="*/ 997786 h 1646779"/>
              <a:gd name="connsiteX15" fmla="*/ 754909 w 3537735"/>
              <a:gd name="connsiteY15" fmla="*/ 864436 h 1646779"/>
              <a:gd name="connsiteX16" fmla="*/ 761374 w 3537735"/>
              <a:gd name="connsiteY16" fmla="*/ 531696 h 1646779"/>
              <a:gd name="connsiteX17" fmla="*/ 490864 w 3537735"/>
              <a:gd name="connsiteY17" fmla="*/ 572336 h 1646779"/>
              <a:gd name="connsiteX18" fmla="*/ 368944 w 3537735"/>
              <a:gd name="connsiteY18" fmla="*/ 685366 h 1646779"/>
              <a:gd name="connsiteX19" fmla="*/ 249564 w 3537735"/>
              <a:gd name="connsiteY19" fmla="*/ 799666 h 1646779"/>
              <a:gd name="connsiteX20" fmla="*/ 84464 w 3537735"/>
              <a:gd name="connsiteY20" fmla="*/ 839036 h 1646779"/>
              <a:gd name="connsiteX21" fmla="*/ 6994 w 3537735"/>
              <a:gd name="connsiteY21" fmla="*/ 686636 h 1646779"/>
              <a:gd name="connsiteX22" fmla="*/ 255914 w 3537735"/>
              <a:gd name="connsiteY22" fmla="*/ 400886 h 1646779"/>
              <a:gd name="connsiteX23" fmla="*/ 548014 w 3537735"/>
              <a:gd name="connsiteY23" fmla="*/ 108786 h 1646779"/>
              <a:gd name="connsiteX24" fmla="*/ 738281 w 3537735"/>
              <a:gd name="connsiteY24" fmla="*/ 30280 h 1646779"/>
              <a:gd name="connsiteX25" fmla="*/ 926126 w 3537735"/>
              <a:gd name="connsiteY25" fmla="*/ 4071 h 1646779"/>
              <a:gd name="connsiteX26" fmla="*/ 1100464 w 3537735"/>
              <a:gd name="connsiteY26" fmla="*/ 110056 h 1646779"/>
              <a:gd name="connsiteX27" fmla="*/ 1270644 w 3537735"/>
              <a:gd name="connsiteY27" fmla="*/ 171016 h 1646779"/>
              <a:gd name="connsiteX28" fmla="*/ 1396515 w 3537735"/>
              <a:gd name="connsiteY28" fmla="*/ 109230 h 1646779"/>
              <a:gd name="connsiteX29" fmla="*/ 1589414 w 3537735"/>
              <a:gd name="connsiteY29" fmla="*/ 231976 h 1646779"/>
              <a:gd name="connsiteX30" fmla="*/ 1881514 w 3537735"/>
              <a:gd name="connsiteY30" fmla="*/ 375486 h 1646779"/>
              <a:gd name="connsiteX31" fmla="*/ 1952634 w 3537735"/>
              <a:gd name="connsiteY31" fmla="*/ 458036 h 1646779"/>
              <a:gd name="connsiteX32" fmla="*/ 2219334 w 3537735"/>
              <a:gd name="connsiteY32" fmla="*/ 797126 h 1646779"/>
              <a:gd name="connsiteX33" fmla="*/ 2573664 w 3537735"/>
              <a:gd name="connsiteY33" fmla="*/ 1016836 h 1646779"/>
              <a:gd name="connsiteX34" fmla="*/ 3057534 w 3537735"/>
              <a:gd name="connsiteY34" fmla="*/ 1129866 h 1646779"/>
              <a:gd name="connsiteX35" fmla="*/ 3419484 w 3537735"/>
              <a:gd name="connsiteY35" fmla="*/ 1138756 h 1646779"/>
              <a:gd name="connsiteX0" fmla="*/ 3419484 w 3537735"/>
              <a:gd name="connsiteY0" fmla="*/ 1134837 h 1642860"/>
              <a:gd name="connsiteX1" fmla="*/ 3537735 w 3537735"/>
              <a:gd name="connsiteY1" fmla="*/ 1438811 h 1642860"/>
              <a:gd name="connsiteX2" fmla="*/ 3401704 w 3537735"/>
              <a:gd name="connsiteY2" fmla="*/ 1642837 h 1642860"/>
              <a:gd name="connsiteX3" fmla="*/ 3081664 w 3537735"/>
              <a:gd name="connsiteY3" fmla="*/ 1451067 h 1642860"/>
              <a:gd name="connsiteX4" fmla="*/ 2675264 w 3537735"/>
              <a:gd name="connsiteY4" fmla="*/ 1279617 h 1642860"/>
              <a:gd name="connsiteX5" fmla="*/ 2306964 w 3537735"/>
              <a:gd name="connsiteY5" fmla="*/ 1152617 h 1642860"/>
              <a:gd name="connsiteX6" fmla="*/ 1964064 w 3537735"/>
              <a:gd name="connsiteY6" fmla="*/ 911317 h 1642860"/>
              <a:gd name="connsiteX7" fmla="*/ 1735464 w 3537735"/>
              <a:gd name="connsiteY7" fmla="*/ 593817 h 1642860"/>
              <a:gd name="connsiteX8" fmla="*/ 1636404 w 3537735"/>
              <a:gd name="connsiteY8" fmla="*/ 609057 h 1642860"/>
              <a:gd name="connsiteX9" fmla="*/ 1466224 w 3537735"/>
              <a:gd name="connsiteY9" fmla="*/ 718277 h 1642860"/>
              <a:gd name="connsiteX10" fmla="*/ 1606035 w 3537735"/>
              <a:gd name="connsiteY10" fmla="*/ 798057 h 1642860"/>
              <a:gd name="connsiteX11" fmla="*/ 1530526 w 3537735"/>
              <a:gd name="connsiteY11" fmla="*/ 978971 h 1642860"/>
              <a:gd name="connsiteX12" fmla="*/ 1195714 w 3537735"/>
              <a:gd name="connsiteY12" fmla="*/ 962117 h 1642860"/>
              <a:gd name="connsiteX13" fmla="*/ 960764 w 3537735"/>
              <a:gd name="connsiteY13" fmla="*/ 936717 h 1642860"/>
              <a:gd name="connsiteX14" fmla="*/ 770264 w 3537735"/>
              <a:gd name="connsiteY14" fmla="*/ 993867 h 1642860"/>
              <a:gd name="connsiteX15" fmla="*/ 754909 w 3537735"/>
              <a:gd name="connsiteY15" fmla="*/ 860517 h 1642860"/>
              <a:gd name="connsiteX16" fmla="*/ 761374 w 3537735"/>
              <a:gd name="connsiteY16" fmla="*/ 527777 h 1642860"/>
              <a:gd name="connsiteX17" fmla="*/ 490864 w 3537735"/>
              <a:gd name="connsiteY17" fmla="*/ 568417 h 1642860"/>
              <a:gd name="connsiteX18" fmla="*/ 368944 w 3537735"/>
              <a:gd name="connsiteY18" fmla="*/ 681447 h 1642860"/>
              <a:gd name="connsiteX19" fmla="*/ 249564 w 3537735"/>
              <a:gd name="connsiteY19" fmla="*/ 795747 h 1642860"/>
              <a:gd name="connsiteX20" fmla="*/ 84464 w 3537735"/>
              <a:gd name="connsiteY20" fmla="*/ 835117 h 1642860"/>
              <a:gd name="connsiteX21" fmla="*/ 6994 w 3537735"/>
              <a:gd name="connsiteY21" fmla="*/ 682717 h 1642860"/>
              <a:gd name="connsiteX22" fmla="*/ 255914 w 3537735"/>
              <a:gd name="connsiteY22" fmla="*/ 396967 h 1642860"/>
              <a:gd name="connsiteX23" fmla="*/ 548014 w 3537735"/>
              <a:gd name="connsiteY23" fmla="*/ 104867 h 1642860"/>
              <a:gd name="connsiteX24" fmla="*/ 738281 w 3537735"/>
              <a:gd name="connsiteY24" fmla="*/ 26361 h 1642860"/>
              <a:gd name="connsiteX25" fmla="*/ 926126 w 3537735"/>
              <a:gd name="connsiteY25" fmla="*/ 152 h 1642860"/>
              <a:gd name="connsiteX26" fmla="*/ 1143874 w 3537735"/>
              <a:gd name="connsiteY26" fmla="*/ 35596 h 1642860"/>
              <a:gd name="connsiteX27" fmla="*/ 1270644 w 3537735"/>
              <a:gd name="connsiteY27" fmla="*/ 167097 h 1642860"/>
              <a:gd name="connsiteX28" fmla="*/ 1396515 w 3537735"/>
              <a:gd name="connsiteY28" fmla="*/ 105311 h 1642860"/>
              <a:gd name="connsiteX29" fmla="*/ 1589414 w 3537735"/>
              <a:gd name="connsiteY29" fmla="*/ 228057 h 1642860"/>
              <a:gd name="connsiteX30" fmla="*/ 1881514 w 3537735"/>
              <a:gd name="connsiteY30" fmla="*/ 371567 h 1642860"/>
              <a:gd name="connsiteX31" fmla="*/ 1952634 w 3537735"/>
              <a:gd name="connsiteY31" fmla="*/ 454117 h 1642860"/>
              <a:gd name="connsiteX32" fmla="*/ 2219334 w 3537735"/>
              <a:gd name="connsiteY32" fmla="*/ 793207 h 1642860"/>
              <a:gd name="connsiteX33" fmla="*/ 2573664 w 3537735"/>
              <a:gd name="connsiteY33" fmla="*/ 1012917 h 1642860"/>
              <a:gd name="connsiteX34" fmla="*/ 3057534 w 3537735"/>
              <a:gd name="connsiteY34" fmla="*/ 1125947 h 1642860"/>
              <a:gd name="connsiteX35" fmla="*/ 3419484 w 3537735"/>
              <a:gd name="connsiteY35" fmla="*/ 1134837 h 1642860"/>
              <a:gd name="connsiteX0" fmla="*/ 3419484 w 3537735"/>
              <a:gd name="connsiteY0" fmla="*/ 1119828 h 1627851"/>
              <a:gd name="connsiteX1" fmla="*/ 3537735 w 3537735"/>
              <a:gd name="connsiteY1" fmla="*/ 1423802 h 1627851"/>
              <a:gd name="connsiteX2" fmla="*/ 3401704 w 3537735"/>
              <a:gd name="connsiteY2" fmla="*/ 1627828 h 1627851"/>
              <a:gd name="connsiteX3" fmla="*/ 3081664 w 3537735"/>
              <a:gd name="connsiteY3" fmla="*/ 1436058 h 1627851"/>
              <a:gd name="connsiteX4" fmla="*/ 2675264 w 3537735"/>
              <a:gd name="connsiteY4" fmla="*/ 1264608 h 1627851"/>
              <a:gd name="connsiteX5" fmla="*/ 2306964 w 3537735"/>
              <a:gd name="connsiteY5" fmla="*/ 1137608 h 1627851"/>
              <a:gd name="connsiteX6" fmla="*/ 1964064 w 3537735"/>
              <a:gd name="connsiteY6" fmla="*/ 896308 h 1627851"/>
              <a:gd name="connsiteX7" fmla="*/ 1735464 w 3537735"/>
              <a:gd name="connsiteY7" fmla="*/ 578808 h 1627851"/>
              <a:gd name="connsiteX8" fmla="*/ 1636404 w 3537735"/>
              <a:gd name="connsiteY8" fmla="*/ 594048 h 1627851"/>
              <a:gd name="connsiteX9" fmla="*/ 1466224 w 3537735"/>
              <a:gd name="connsiteY9" fmla="*/ 703268 h 1627851"/>
              <a:gd name="connsiteX10" fmla="*/ 1606035 w 3537735"/>
              <a:gd name="connsiteY10" fmla="*/ 783048 h 1627851"/>
              <a:gd name="connsiteX11" fmla="*/ 1530526 w 3537735"/>
              <a:gd name="connsiteY11" fmla="*/ 963962 h 1627851"/>
              <a:gd name="connsiteX12" fmla="*/ 1195714 w 3537735"/>
              <a:gd name="connsiteY12" fmla="*/ 947108 h 1627851"/>
              <a:gd name="connsiteX13" fmla="*/ 960764 w 3537735"/>
              <a:gd name="connsiteY13" fmla="*/ 921708 h 1627851"/>
              <a:gd name="connsiteX14" fmla="*/ 770264 w 3537735"/>
              <a:gd name="connsiteY14" fmla="*/ 978858 h 1627851"/>
              <a:gd name="connsiteX15" fmla="*/ 754909 w 3537735"/>
              <a:gd name="connsiteY15" fmla="*/ 845508 h 1627851"/>
              <a:gd name="connsiteX16" fmla="*/ 761374 w 3537735"/>
              <a:gd name="connsiteY16" fmla="*/ 512768 h 1627851"/>
              <a:gd name="connsiteX17" fmla="*/ 490864 w 3537735"/>
              <a:gd name="connsiteY17" fmla="*/ 553408 h 1627851"/>
              <a:gd name="connsiteX18" fmla="*/ 368944 w 3537735"/>
              <a:gd name="connsiteY18" fmla="*/ 666438 h 1627851"/>
              <a:gd name="connsiteX19" fmla="*/ 249564 w 3537735"/>
              <a:gd name="connsiteY19" fmla="*/ 780738 h 1627851"/>
              <a:gd name="connsiteX20" fmla="*/ 84464 w 3537735"/>
              <a:gd name="connsiteY20" fmla="*/ 820108 h 1627851"/>
              <a:gd name="connsiteX21" fmla="*/ 6994 w 3537735"/>
              <a:gd name="connsiteY21" fmla="*/ 667708 h 1627851"/>
              <a:gd name="connsiteX22" fmla="*/ 255914 w 3537735"/>
              <a:gd name="connsiteY22" fmla="*/ 381958 h 1627851"/>
              <a:gd name="connsiteX23" fmla="*/ 548014 w 3537735"/>
              <a:gd name="connsiteY23" fmla="*/ 89858 h 1627851"/>
              <a:gd name="connsiteX24" fmla="*/ 738281 w 3537735"/>
              <a:gd name="connsiteY24" fmla="*/ 11352 h 1627851"/>
              <a:gd name="connsiteX25" fmla="*/ 926126 w 3537735"/>
              <a:gd name="connsiteY25" fmla="*/ 1422 h 1627851"/>
              <a:gd name="connsiteX26" fmla="*/ 1143874 w 3537735"/>
              <a:gd name="connsiteY26" fmla="*/ 20587 h 1627851"/>
              <a:gd name="connsiteX27" fmla="*/ 1270644 w 3537735"/>
              <a:gd name="connsiteY27" fmla="*/ 152088 h 1627851"/>
              <a:gd name="connsiteX28" fmla="*/ 1396515 w 3537735"/>
              <a:gd name="connsiteY28" fmla="*/ 90302 h 1627851"/>
              <a:gd name="connsiteX29" fmla="*/ 1589414 w 3537735"/>
              <a:gd name="connsiteY29" fmla="*/ 213048 h 1627851"/>
              <a:gd name="connsiteX30" fmla="*/ 1881514 w 3537735"/>
              <a:gd name="connsiteY30" fmla="*/ 356558 h 1627851"/>
              <a:gd name="connsiteX31" fmla="*/ 1952634 w 3537735"/>
              <a:gd name="connsiteY31" fmla="*/ 439108 h 1627851"/>
              <a:gd name="connsiteX32" fmla="*/ 2219334 w 3537735"/>
              <a:gd name="connsiteY32" fmla="*/ 778198 h 1627851"/>
              <a:gd name="connsiteX33" fmla="*/ 2573664 w 3537735"/>
              <a:gd name="connsiteY33" fmla="*/ 997908 h 1627851"/>
              <a:gd name="connsiteX34" fmla="*/ 3057534 w 3537735"/>
              <a:gd name="connsiteY34" fmla="*/ 1110938 h 1627851"/>
              <a:gd name="connsiteX35" fmla="*/ 3419484 w 3537735"/>
              <a:gd name="connsiteY35" fmla="*/ 1119828 h 1627851"/>
              <a:gd name="connsiteX0" fmla="*/ 3419484 w 3537735"/>
              <a:gd name="connsiteY0" fmla="*/ 1128382 h 1636405"/>
              <a:gd name="connsiteX1" fmla="*/ 3537735 w 3537735"/>
              <a:gd name="connsiteY1" fmla="*/ 1432356 h 1636405"/>
              <a:gd name="connsiteX2" fmla="*/ 3401704 w 3537735"/>
              <a:gd name="connsiteY2" fmla="*/ 1636382 h 1636405"/>
              <a:gd name="connsiteX3" fmla="*/ 3081664 w 3537735"/>
              <a:gd name="connsiteY3" fmla="*/ 1444612 h 1636405"/>
              <a:gd name="connsiteX4" fmla="*/ 2675264 w 3537735"/>
              <a:gd name="connsiteY4" fmla="*/ 1273162 h 1636405"/>
              <a:gd name="connsiteX5" fmla="*/ 2306964 w 3537735"/>
              <a:gd name="connsiteY5" fmla="*/ 1146162 h 1636405"/>
              <a:gd name="connsiteX6" fmla="*/ 1964064 w 3537735"/>
              <a:gd name="connsiteY6" fmla="*/ 904862 h 1636405"/>
              <a:gd name="connsiteX7" fmla="*/ 1735464 w 3537735"/>
              <a:gd name="connsiteY7" fmla="*/ 587362 h 1636405"/>
              <a:gd name="connsiteX8" fmla="*/ 1636404 w 3537735"/>
              <a:gd name="connsiteY8" fmla="*/ 602602 h 1636405"/>
              <a:gd name="connsiteX9" fmla="*/ 1466224 w 3537735"/>
              <a:gd name="connsiteY9" fmla="*/ 711822 h 1636405"/>
              <a:gd name="connsiteX10" fmla="*/ 1606035 w 3537735"/>
              <a:gd name="connsiteY10" fmla="*/ 791602 h 1636405"/>
              <a:gd name="connsiteX11" fmla="*/ 1530526 w 3537735"/>
              <a:gd name="connsiteY11" fmla="*/ 972516 h 1636405"/>
              <a:gd name="connsiteX12" fmla="*/ 1195714 w 3537735"/>
              <a:gd name="connsiteY12" fmla="*/ 955662 h 1636405"/>
              <a:gd name="connsiteX13" fmla="*/ 960764 w 3537735"/>
              <a:gd name="connsiteY13" fmla="*/ 930262 h 1636405"/>
              <a:gd name="connsiteX14" fmla="*/ 770264 w 3537735"/>
              <a:gd name="connsiteY14" fmla="*/ 987412 h 1636405"/>
              <a:gd name="connsiteX15" fmla="*/ 754909 w 3537735"/>
              <a:gd name="connsiteY15" fmla="*/ 854062 h 1636405"/>
              <a:gd name="connsiteX16" fmla="*/ 761374 w 3537735"/>
              <a:gd name="connsiteY16" fmla="*/ 521322 h 1636405"/>
              <a:gd name="connsiteX17" fmla="*/ 490864 w 3537735"/>
              <a:gd name="connsiteY17" fmla="*/ 561962 h 1636405"/>
              <a:gd name="connsiteX18" fmla="*/ 368944 w 3537735"/>
              <a:gd name="connsiteY18" fmla="*/ 674992 h 1636405"/>
              <a:gd name="connsiteX19" fmla="*/ 249564 w 3537735"/>
              <a:gd name="connsiteY19" fmla="*/ 789292 h 1636405"/>
              <a:gd name="connsiteX20" fmla="*/ 84464 w 3537735"/>
              <a:gd name="connsiteY20" fmla="*/ 828662 h 1636405"/>
              <a:gd name="connsiteX21" fmla="*/ 6994 w 3537735"/>
              <a:gd name="connsiteY21" fmla="*/ 676262 h 1636405"/>
              <a:gd name="connsiteX22" fmla="*/ 255914 w 3537735"/>
              <a:gd name="connsiteY22" fmla="*/ 390512 h 1636405"/>
              <a:gd name="connsiteX23" fmla="*/ 548014 w 3537735"/>
              <a:gd name="connsiteY23" fmla="*/ 98412 h 1636405"/>
              <a:gd name="connsiteX24" fmla="*/ 727428 w 3537735"/>
              <a:gd name="connsiteY24" fmla="*/ 155562 h 1636405"/>
              <a:gd name="connsiteX25" fmla="*/ 926126 w 3537735"/>
              <a:gd name="connsiteY25" fmla="*/ 9976 h 1636405"/>
              <a:gd name="connsiteX26" fmla="*/ 1143874 w 3537735"/>
              <a:gd name="connsiteY26" fmla="*/ 29141 h 1636405"/>
              <a:gd name="connsiteX27" fmla="*/ 1270644 w 3537735"/>
              <a:gd name="connsiteY27" fmla="*/ 160642 h 1636405"/>
              <a:gd name="connsiteX28" fmla="*/ 1396515 w 3537735"/>
              <a:gd name="connsiteY28" fmla="*/ 98856 h 1636405"/>
              <a:gd name="connsiteX29" fmla="*/ 1589414 w 3537735"/>
              <a:gd name="connsiteY29" fmla="*/ 221602 h 1636405"/>
              <a:gd name="connsiteX30" fmla="*/ 1881514 w 3537735"/>
              <a:gd name="connsiteY30" fmla="*/ 365112 h 1636405"/>
              <a:gd name="connsiteX31" fmla="*/ 1952634 w 3537735"/>
              <a:gd name="connsiteY31" fmla="*/ 447662 h 1636405"/>
              <a:gd name="connsiteX32" fmla="*/ 2219334 w 3537735"/>
              <a:gd name="connsiteY32" fmla="*/ 786752 h 1636405"/>
              <a:gd name="connsiteX33" fmla="*/ 2573664 w 3537735"/>
              <a:gd name="connsiteY33" fmla="*/ 1006462 h 1636405"/>
              <a:gd name="connsiteX34" fmla="*/ 3057534 w 3537735"/>
              <a:gd name="connsiteY34" fmla="*/ 1119492 h 1636405"/>
              <a:gd name="connsiteX35" fmla="*/ 3419484 w 3537735"/>
              <a:gd name="connsiteY35" fmla="*/ 1128382 h 1636405"/>
              <a:gd name="connsiteX0" fmla="*/ 3419484 w 3537735"/>
              <a:gd name="connsiteY0" fmla="*/ 1128382 h 1636405"/>
              <a:gd name="connsiteX1" fmla="*/ 3537735 w 3537735"/>
              <a:gd name="connsiteY1" fmla="*/ 1432356 h 1636405"/>
              <a:gd name="connsiteX2" fmla="*/ 3401704 w 3537735"/>
              <a:gd name="connsiteY2" fmla="*/ 1636382 h 1636405"/>
              <a:gd name="connsiteX3" fmla="*/ 3081664 w 3537735"/>
              <a:gd name="connsiteY3" fmla="*/ 1444612 h 1636405"/>
              <a:gd name="connsiteX4" fmla="*/ 2675264 w 3537735"/>
              <a:gd name="connsiteY4" fmla="*/ 1273162 h 1636405"/>
              <a:gd name="connsiteX5" fmla="*/ 2306964 w 3537735"/>
              <a:gd name="connsiteY5" fmla="*/ 1146162 h 1636405"/>
              <a:gd name="connsiteX6" fmla="*/ 2002048 w 3537735"/>
              <a:gd name="connsiteY6" fmla="*/ 856026 h 1636405"/>
              <a:gd name="connsiteX7" fmla="*/ 1735464 w 3537735"/>
              <a:gd name="connsiteY7" fmla="*/ 587362 h 1636405"/>
              <a:gd name="connsiteX8" fmla="*/ 1636404 w 3537735"/>
              <a:gd name="connsiteY8" fmla="*/ 602602 h 1636405"/>
              <a:gd name="connsiteX9" fmla="*/ 1466224 w 3537735"/>
              <a:gd name="connsiteY9" fmla="*/ 711822 h 1636405"/>
              <a:gd name="connsiteX10" fmla="*/ 1606035 w 3537735"/>
              <a:gd name="connsiteY10" fmla="*/ 791602 h 1636405"/>
              <a:gd name="connsiteX11" fmla="*/ 1530526 w 3537735"/>
              <a:gd name="connsiteY11" fmla="*/ 972516 h 1636405"/>
              <a:gd name="connsiteX12" fmla="*/ 1195714 w 3537735"/>
              <a:gd name="connsiteY12" fmla="*/ 955662 h 1636405"/>
              <a:gd name="connsiteX13" fmla="*/ 960764 w 3537735"/>
              <a:gd name="connsiteY13" fmla="*/ 930262 h 1636405"/>
              <a:gd name="connsiteX14" fmla="*/ 770264 w 3537735"/>
              <a:gd name="connsiteY14" fmla="*/ 987412 h 1636405"/>
              <a:gd name="connsiteX15" fmla="*/ 754909 w 3537735"/>
              <a:gd name="connsiteY15" fmla="*/ 854062 h 1636405"/>
              <a:gd name="connsiteX16" fmla="*/ 761374 w 3537735"/>
              <a:gd name="connsiteY16" fmla="*/ 521322 h 1636405"/>
              <a:gd name="connsiteX17" fmla="*/ 490864 w 3537735"/>
              <a:gd name="connsiteY17" fmla="*/ 561962 h 1636405"/>
              <a:gd name="connsiteX18" fmla="*/ 368944 w 3537735"/>
              <a:gd name="connsiteY18" fmla="*/ 674992 h 1636405"/>
              <a:gd name="connsiteX19" fmla="*/ 249564 w 3537735"/>
              <a:gd name="connsiteY19" fmla="*/ 789292 h 1636405"/>
              <a:gd name="connsiteX20" fmla="*/ 84464 w 3537735"/>
              <a:gd name="connsiteY20" fmla="*/ 828662 h 1636405"/>
              <a:gd name="connsiteX21" fmla="*/ 6994 w 3537735"/>
              <a:gd name="connsiteY21" fmla="*/ 676262 h 1636405"/>
              <a:gd name="connsiteX22" fmla="*/ 255914 w 3537735"/>
              <a:gd name="connsiteY22" fmla="*/ 390512 h 1636405"/>
              <a:gd name="connsiteX23" fmla="*/ 548014 w 3537735"/>
              <a:gd name="connsiteY23" fmla="*/ 98412 h 1636405"/>
              <a:gd name="connsiteX24" fmla="*/ 727428 w 3537735"/>
              <a:gd name="connsiteY24" fmla="*/ 155562 h 1636405"/>
              <a:gd name="connsiteX25" fmla="*/ 926126 w 3537735"/>
              <a:gd name="connsiteY25" fmla="*/ 9976 h 1636405"/>
              <a:gd name="connsiteX26" fmla="*/ 1143874 w 3537735"/>
              <a:gd name="connsiteY26" fmla="*/ 29141 h 1636405"/>
              <a:gd name="connsiteX27" fmla="*/ 1270644 w 3537735"/>
              <a:gd name="connsiteY27" fmla="*/ 160642 h 1636405"/>
              <a:gd name="connsiteX28" fmla="*/ 1396515 w 3537735"/>
              <a:gd name="connsiteY28" fmla="*/ 98856 h 1636405"/>
              <a:gd name="connsiteX29" fmla="*/ 1589414 w 3537735"/>
              <a:gd name="connsiteY29" fmla="*/ 221602 h 1636405"/>
              <a:gd name="connsiteX30" fmla="*/ 1881514 w 3537735"/>
              <a:gd name="connsiteY30" fmla="*/ 365112 h 1636405"/>
              <a:gd name="connsiteX31" fmla="*/ 1952634 w 3537735"/>
              <a:gd name="connsiteY31" fmla="*/ 447662 h 1636405"/>
              <a:gd name="connsiteX32" fmla="*/ 2219334 w 3537735"/>
              <a:gd name="connsiteY32" fmla="*/ 786752 h 1636405"/>
              <a:gd name="connsiteX33" fmla="*/ 2573664 w 3537735"/>
              <a:gd name="connsiteY33" fmla="*/ 1006462 h 1636405"/>
              <a:gd name="connsiteX34" fmla="*/ 3057534 w 3537735"/>
              <a:gd name="connsiteY34" fmla="*/ 1119492 h 1636405"/>
              <a:gd name="connsiteX35" fmla="*/ 3419484 w 3537735"/>
              <a:gd name="connsiteY35" fmla="*/ 1128382 h 1636405"/>
              <a:gd name="connsiteX0" fmla="*/ 3419484 w 3537735"/>
              <a:gd name="connsiteY0" fmla="*/ 1128382 h 1636405"/>
              <a:gd name="connsiteX1" fmla="*/ 3537735 w 3537735"/>
              <a:gd name="connsiteY1" fmla="*/ 1432356 h 1636405"/>
              <a:gd name="connsiteX2" fmla="*/ 3401704 w 3537735"/>
              <a:gd name="connsiteY2" fmla="*/ 1636382 h 1636405"/>
              <a:gd name="connsiteX3" fmla="*/ 3081664 w 3537735"/>
              <a:gd name="connsiteY3" fmla="*/ 1444612 h 1636405"/>
              <a:gd name="connsiteX4" fmla="*/ 2675264 w 3537735"/>
              <a:gd name="connsiteY4" fmla="*/ 1273162 h 1636405"/>
              <a:gd name="connsiteX5" fmla="*/ 2323243 w 3537735"/>
              <a:gd name="connsiteY5" fmla="*/ 1113605 h 1636405"/>
              <a:gd name="connsiteX6" fmla="*/ 2002048 w 3537735"/>
              <a:gd name="connsiteY6" fmla="*/ 856026 h 1636405"/>
              <a:gd name="connsiteX7" fmla="*/ 1735464 w 3537735"/>
              <a:gd name="connsiteY7" fmla="*/ 587362 h 1636405"/>
              <a:gd name="connsiteX8" fmla="*/ 1636404 w 3537735"/>
              <a:gd name="connsiteY8" fmla="*/ 602602 h 1636405"/>
              <a:gd name="connsiteX9" fmla="*/ 1466224 w 3537735"/>
              <a:gd name="connsiteY9" fmla="*/ 711822 h 1636405"/>
              <a:gd name="connsiteX10" fmla="*/ 1606035 w 3537735"/>
              <a:gd name="connsiteY10" fmla="*/ 791602 h 1636405"/>
              <a:gd name="connsiteX11" fmla="*/ 1530526 w 3537735"/>
              <a:gd name="connsiteY11" fmla="*/ 972516 h 1636405"/>
              <a:gd name="connsiteX12" fmla="*/ 1195714 w 3537735"/>
              <a:gd name="connsiteY12" fmla="*/ 955662 h 1636405"/>
              <a:gd name="connsiteX13" fmla="*/ 960764 w 3537735"/>
              <a:gd name="connsiteY13" fmla="*/ 930262 h 1636405"/>
              <a:gd name="connsiteX14" fmla="*/ 770264 w 3537735"/>
              <a:gd name="connsiteY14" fmla="*/ 987412 h 1636405"/>
              <a:gd name="connsiteX15" fmla="*/ 754909 w 3537735"/>
              <a:gd name="connsiteY15" fmla="*/ 854062 h 1636405"/>
              <a:gd name="connsiteX16" fmla="*/ 761374 w 3537735"/>
              <a:gd name="connsiteY16" fmla="*/ 521322 h 1636405"/>
              <a:gd name="connsiteX17" fmla="*/ 490864 w 3537735"/>
              <a:gd name="connsiteY17" fmla="*/ 561962 h 1636405"/>
              <a:gd name="connsiteX18" fmla="*/ 368944 w 3537735"/>
              <a:gd name="connsiteY18" fmla="*/ 674992 h 1636405"/>
              <a:gd name="connsiteX19" fmla="*/ 249564 w 3537735"/>
              <a:gd name="connsiteY19" fmla="*/ 789292 h 1636405"/>
              <a:gd name="connsiteX20" fmla="*/ 84464 w 3537735"/>
              <a:gd name="connsiteY20" fmla="*/ 828662 h 1636405"/>
              <a:gd name="connsiteX21" fmla="*/ 6994 w 3537735"/>
              <a:gd name="connsiteY21" fmla="*/ 676262 h 1636405"/>
              <a:gd name="connsiteX22" fmla="*/ 255914 w 3537735"/>
              <a:gd name="connsiteY22" fmla="*/ 390512 h 1636405"/>
              <a:gd name="connsiteX23" fmla="*/ 548014 w 3537735"/>
              <a:gd name="connsiteY23" fmla="*/ 98412 h 1636405"/>
              <a:gd name="connsiteX24" fmla="*/ 727428 w 3537735"/>
              <a:gd name="connsiteY24" fmla="*/ 155562 h 1636405"/>
              <a:gd name="connsiteX25" fmla="*/ 926126 w 3537735"/>
              <a:gd name="connsiteY25" fmla="*/ 9976 h 1636405"/>
              <a:gd name="connsiteX26" fmla="*/ 1143874 w 3537735"/>
              <a:gd name="connsiteY26" fmla="*/ 29141 h 1636405"/>
              <a:gd name="connsiteX27" fmla="*/ 1270644 w 3537735"/>
              <a:gd name="connsiteY27" fmla="*/ 160642 h 1636405"/>
              <a:gd name="connsiteX28" fmla="*/ 1396515 w 3537735"/>
              <a:gd name="connsiteY28" fmla="*/ 98856 h 1636405"/>
              <a:gd name="connsiteX29" fmla="*/ 1589414 w 3537735"/>
              <a:gd name="connsiteY29" fmla="*/ 221602 h 1636405"/>
              <a:gd name="connsiteX30" fmla="*/ 1881514 w 3537735"/>
              <a:gd name="connsiteY30" fmla="*/ 365112 h 1636405"/>
              <a:gd name="connsiteX31" fmla="*/ 1952634 w 3537735"/>
              <a:gd name="connsiteY31" fmla="*/ 447662 h 1636405"/>
              <a:gd name="connsiteX32" fmla="*/ 2219334 w 3537735"/>
              <a:gd name="connsiteY32" fmla="*/ 786752 h 1636405"/>
              <a:gd name="connsiteX33" fmla="*/ 2573664 w 3537735"/>
              <a:gd name="connsiteY33" fmla="*/ 1006462 h 1636405"/>
              <a:gd name="connsiteX34" fmla="*/ 3057534 w 3537735"/>
              <a:gd name="connsiteY34" fmla="*/ 1119492 h 1636405"/>
              <a:gd name="connsiteX35" fmla="*/ 3419484 w 3537735"/>
              <a:gd name="connsiteY35" fmla="*/ 1128382 h 1636405"/>
              <a:gd name="connsiteX0" fmla="*/ 3419484 w 3537735"/>
              <a:gd name="connsiteY0" fmla="*/ 1128382 h 1636405"/>
              <a:gd name="connsiteX1" fmla="*/ 3537735 w 3537735"/>
              <a:gd name="connsiteY1" fmla="*/ 1432356 h 1636405"/>
              <a:gd name="connsiteX2" fmla="*/ 3401704 w 3537735"/>
              <a:gd name="connsiteY2" fmla="*/ 1636382 h 1636405"/>
              <a:gd name="connsiteX3" fmla="*/ 3081664 w 3537735"/>
              <a:gd name="connsiteY3" fmla="*/ 1444612 h 1636405"/>
              <a:gd name="connsiteX4" fmla="*/ 2702395 w 3537735"/>
              <a:gd name="connsiteY4" fmla="*/ 1251457 h 1636405"/>
              <a:gd name="connsiteX5" fmla="*/ 2323243 w 3537735"/>
              <a:gd name="connsiteY5" fmla="*/ 1113605 h 1636405"/>
              <a:gd name="connsiteX6" fmla="*/ 2002048 w 3537735"/>
              <a:gd name="connsiteY6" fmla="*/ 856026 h 1636405"/>
              <a:gd name="connsiteX7" fmla="*/ 1735464 w 3537735"/>
              <a:gd name="connsiteY7" fmla="*/ 587362 h 1636405"/>
              <a:gd name="connsiteX8" fmla="*/ 1636404 w 3537735"/>
              <a:gd name="connsiteY8" fmla="*/ 602602 h 1636405"/>
              <a:gd name="connsiteX9" fmla="*/ 1466224 w 3537735"/>
              <a:gd name="connsiteY9" fmla="*/ 711822 h 1636405"/>
              <a:gd name="connsiteX10" fmla="*/ 1606035 w 3537735"/>
              <a:gd name="connsiteY10" fmla="*/ 791602 h 1636405"/>
              <a:gd name="connsiteX11" fmla="*/ 1530526 w 3537735"/>
              <a:gd name="connsiteY11" fmla="*/ 972516 h 1636405"/>
              <a:gd name="connsiteX12" fmla="*/ 1195714 w 3537735"/>
              <a:gd name="connsiteY12" fmla="*/ 955662 h 1636405"/>
              <a:gd name="connsiteX13" fmla="*/ 960764 w 3537735"/>
              <a:gd name="connsiteY13" fmla="*/ 930262 h 1636405"/>
              <a:gd name="connsiteX14" fmla="*/ 770264 w 3537735"/>
              <a:gd name="connsiteY14" fmla="*/ 987412 h 1636405"/>
              <a:gd name="connsiteX15" fmla="*/ 754909 w 3537735"/>
              <a:gd name="connsiteY15" fmla="*/ 854062 h 1636405"/>
              <a:gd name="connsiteX16" fmla="*/ 761374 w 3537735"/>
              <a:gd name="connsiteY16" fmla="*/ 521322 h 1636405"/>
              <a:gd name="connsiteX17" fmla="*/ 490864 w 3537735"/>
              <a:gd name="connsiteY17" fmla="*/ 561962 h 1636405"/>
              <a:gd name="connsiteX18" fmla="*/ 368944 w 3537735"/>
              <a:gd name="connsiteY18" fmla="*/ 674992 h 1636405"/>
              <a:gd name="connsiteX19" fmla="*/ 249564 w 3537735"/>
              <a:gd name="connsiteY19" fmla="*/ 789292 h 1636405"/>
              <a:gd name="connsiteX20" fmla="*/ 84464 w 3537735"/>
              <a:gd name="connsiteY20" fmla="*/ 828662 h 1636405"/>
              <a:gd name="connsiteX21" fmla="*/ 6994 w 3537735"/>
              <a:gd name="connsiteY21" fmla="*/ 676262 h 1636405"/>
              <a:gd name="connsiteX22" fmla="*/ 255914 w 3537735"/>
              <a:gd name="connsiteY22" fmla="*/ 390512 h 1636405"/>
              <a:gd name="connsiteX23" fmla="*/ 548014 w 3537735"/>
              <a:gd name="connsiteY23" fmla="*/ 98412 h 1636405"/>
              <a:gd name="connsiteX24" fmla="*/ 727428 w 3537735"/>
              <a:gd name="connsiteY24" fmla="*/ 155562 h 1636405"/>
              <a:gd name="connsiteX25" fmla="*/ 926126 w 3537735"/>
              <a:gd name="connsiteY25" fmla="*/ 9976 h 1636405"/>
              <a:gd name="connsiteX26" fmla="*/ 1143874 w 3537735"/>
              <a:gd name="connsiteY26" fmla="*/ 29141 h 1636405"/>
              <a:gd name="connsiteX27" fmla="*/ 1270644 w 3537735"/>
              <a:gd name="connsiteY27" fmla="*/ 160642 h 1636405"/>
              <a:gd name="connsiteX28" fmla="*/ 1396515 w 3537735"/>
              <a:gd name="connsiteY28" fmla="*/ 98856 h 1636405"/>
              <a:gd name="connsiteX29" fmla="*/ 1589414 w 3537735"/>
              <a:gd name="connsiteY29" fmla="*/ 221602 h 1636405"/>
              <a:gd name="connsiteX30" fmla="*/ 1881514 w 3537735"/>
              <a:gd name="connsiteY30" fmla="*/ 365112 h 1636405"/>
              <a:gd name="connsiteX31" fmla="*/ 1952634 w 3537735"/>
              <a:gd name="connsiteY31" fmla="*/ 447662 h 1636405"/>
              <a:gd name="connsiteX32" fmla="*/ 2219334 w 3537735"/>
              <a:gd name="connsiteY32" fmla="*/ 786752 h 1636405"/>
              <a:gd name="connsiteX33" fmla="*/ 2573664 w 3537735"/>
              <a:gd name="connsiteY33" fmla="*/ 1006462 h 1636405"/>
              <a:gd name="connsiteX34" fmla="*/ 3057534 w 3537735"/>
              <a:gd name="connsiteY34" fmla="*/ 1119492 h 1636405"/>
              <a:gd name="connsiteX35" fmla="*/ 3419484 w 3537735"/>
              <a:gd name="connsiteY35" fmla="*/ 1128382 h 1636405"/>
              <a:gd name="connsiteX0" fmla="*/ 3419484 w 3537735"/>
              <a:gd name="connsiteY0" fmla="*/ 1128382 h 1636385"/>
              <a:gd name="connsiteX1" fmla="*/ 3537735 w 3537735"/>
              <a:gd name="connsiteY1" fmla="*/ 1432356 h 1636385"/>
              <a:gd name="connsiteX2" fmla="*/ 3401704 w 3537735"/>
              <a:gd name="connsiteY2" fmla="*/ 1636382 h 1636385"/>
              <a:gd name="connsiteX3" fmla="*/ 3092516 w 3537735"/>
              <a:gd name="connsiteY3" fmla="*/ 1428333 h 1636385"/>
              <a:gd name="connsiteX4" fmla="*/ 2702395 w 3537735"/>
              <a:gd name="connsiteY4" fmla="*/ 1251457 h 1636385"/>
              <a:gd name="connsiteX5" fmla="*/ 2323243 w 3537735"/>
              <a:gd name="connsiteY5" fmla="*/ 1113605 h 1636385"/>
              <a:gd name="connsiteX6" fmla="*/ 2002048 w 3537735"/>
              <a:gd name="connsiteY6" fmla="*/ 856026 h 1636385"/>
              <a:gd name="connsiteX7" fmla="*/ 1735464 w 3537735"/>
              <a:gd name="connsiteY7" fmla="*/ 587362 h 1636385"/>
              <a:gd name="connsiteX8" fmla="*/ 1636404 w 3537735"/>
              <a:gd name="connsiteY8" fmla="*/ 602602 h 1636385"/>
              <a:gd name="connsiteX9" fmla="*/ 1466224 w 3537735"/>
              <a:gd name="connsiteY9" fmla="*/ 711822 h 1636385"/>
              <a:gd name="connsiteX10" fmla="*/ 1606035 w 3537735"/>
              <a:gd name="connsiteY10" fmla="*/ 791602 h 1636385"/>
              <a:gd name="connsiteX11" fmla="*/ 1530526 w 3537735"/>
              <a:gd name="connsiteY11" fmla="*/ 972516 h 1636385"/>
              <a:gd name="connsiteX12" fmla="*/ 1195714 w 3537735"/>
              <a:gd name="connsiteY12" fmla="*/ 955662 h 1636385"/>
              <a:gd name="connsiteX13" fmla="*/ 960764 w 3537735"/>
              <a:gd name="connsiteY13" fmla="*/ 930262 h 1636385"/>
              <a:gd name="connsiteX14" fmla="*/ 770264 w 3537735"/>
              <a:gd name="connsiteY14" fmla="*/ 987412 h 1636385"/>
              <a:gd name="connsiteX15" fmla="*/ 754909 w 3537735"/>
              <a:gd name="connsiteY15" fmla="*/ 854062 h 1636385"/>
              <a:gd name="connsiteX16" fmla="*/ 761374 w 3537735"/>
              <a:gd name="connsiteY16" fmla="*/ 521322 h 1636385"/>
              <a:gd name="connsiteX17" fmla="*/ 490864 w 3537735"/>
              <a:gd name="connsiteY17" fmla="*/ 561962 h 1636385"/>
              <a:gd name="connsiteX18" fmla="*/ 368944 w 3537735"/>
              <a:gd name="connsiteY18" fmla="*/ 674992 h 1636385"/>
              <a:gd name="connsiteX19" fmla="*/ 249564 w 3537735"/>
              <a:gd name="connsiteY19" fmla="*/ 789292 h 1636385"/>
              <a:gd name="connsiteX20" fmla="*/ 84464 w 3537735"/>
              <a:gd name="connsiteY20" fmla="*/ 828662 h 1636385"/>
              <a:gd name="connsiteX21" fmla="*/ 6994 w 3537735"/>
              <a:gd name="connsiteY21" fmla="*/ 676262 h 1636385"/>
              <a:gd name="connsiteX22" fmla="*/ 255914 w 3537735"/>
              <a:gd name="connsiteY22" fmla="*/ 390512 h 1636385"/>
              <a:gd name="connsiteX23" fmla="*/ 548014 w 3537735"/>
              <a:gd name="connsiteY23" fmla="*/ 98412 h 1636385"/>
              <a:gd name="connsiteX24" fmla="*/ 727428 w 3537735"/>
              <a:gd name="connsiteY24" fmla="*/ 155562 h 1636385"/>
              <a:gd name="connsiteX25" fmla="*/ 926126 w 3537735"/>
              <a:gd name="connsiteY25" fmla="*/ 9976 h 1636385"/>
              <a:gd name="connsiteX26" fmla="*/ 1143874 w 3537735"/>
              <a:gd name="connsiteY26" fmla="*/ 29141 h 1636385"/>
              <a:gd name="connsiteX27" fmla="*/ 1270644 w 3537735"/>
              <a:gd name="connsiteY27" fmla="*/ 160642 h 1636385"/>
              <a:gd name="connsiteX28" fmla="*/ 1396515 w 3537735"/>
              <a:gd name="connsiteY28" fmla="*/ 98856 h 1636385"/>
              <a:gd name="connsiteX29" fmla="*/ 1589414 w 3537735"/>
              <a:gd name="connsiteY29" fmla="*/ 221602 h 1636385"/>
              <a:gd name="connsiteX30" fmla="*/ 1881514 w 3537735"/>
              <a:gd name="connsiteY30" fmla="*/ 365112 h 1636385"/>
              <a:gd name="connsiteX31" fmla="*/ 1952634 w 3537735"/>
              <a:gd name="connsiteY31" fmla="*/ 447662 h 1636385"/>
              <a:gd name="connsiteX32" fmla="*/ 2219334 w 3537735"/>
              <a:gd name="connsiteY32" fmla="*/ 786752 h 1636385"/>
              <a:gd name="connsiteX33" fmla="*/ 2573664 w 3537735"/>
              <a:gd name="connsiteY33" fmla="*/ 1006462 h 1636385"/>
              <a:gd name="connsiteX34" fmla="*/ 3057534 w 3537735"/>
              <a:gd name="connsiteY34" fmla="*/ 1119492 h 1636385"/>
              <a:gd name="connsiteX35" fmla="*/ 3419484 w 3537735"/>
              <a:gd name="connsiteY35" fmla="*/ 1128382 h 1636385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54909 w 3537735"/>
              <a:gd name="connsiteY15" fmla="*/ 854062 h 1571274"/>
              <a:gd name="connsiteX16" fmla="*/ 761374 w 3537735"/>
              <a:gd name="connsiteY16" fmla="*/ 521322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54909 w 3537735"/>
              <a:gd name="connsiteY15" fmla="*/ 854062 h 1571274"/>
              <a:gd name="connsiteX16" fmla="*/ 743287 w 3537735"/>
              <a:gd name="connsiteY16" fmla="*/ 526748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54909 w 3537735"/>
              <a:gd name="connsiteY15" fmla="*/ 854062 h 1571274"/>
              <a:gd name="connsiteX16" fmla="*/ 737861 w 3537735"/>
              <a:gd name="connsiteY16" fmla="*/ 523131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39836 w 3537735"/>
              <a:gd name="connsiteY15" fmla="*/ 860091 h 1571274"/>
              <a:gd name="connsiteX16" fmla="*/ 737861 w 3537735"/>
              <a:gd name="connsiteY16" fmla="*/ 523131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39836 w 3537735"/>
              <a:gd name="connsiteY15" fmla="*/ 860091 h 1571274"/>
              <a:gd name="connsiteX16" fmla="*/ 731832 w 3537735"/>
              <a:gd name="connsiteY16" fmla="*/ 553277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  <a:gd name="connsiteX0" fmla="*/ 3419484 w 3537735"/>
              <a:gd name="connsiteY0" fmla="*/ 1128382 h 1571274"/>
              <a:gd name="connsiteX1" fmla="*/ 3537735 w 3537735"/>
              <a:gd name="connsiteY1" fmla="*/ 1432356 h 1571274"/>
              <a:gd name="connsiteX2" fmla="*/ 3450540 w 3537735"/>
              <a:gd name="connsiteY2" fmla="*/ 1571267 h 1571274"/>
              <a:gd name="connsiteX3" fmla="*/ 3092516 w 3537735"/>
              <a:gd name="connsiteY3" fmla="*/ 1428333 h 1571274"/>
              <a:gd name="connsiteX4" fmla="*/ 2702395 w 3537735"/>
              <a:gd name="connsiteY4" fmla="*/ 1251457 h 1571274"/>
              <a:gd name="connsiteX5" fmla="*/ 2323243 w 3537735"/>
              <a:gd name="connsiteY5" fmla="*/ 1113605 h 1571274"/>
              <a:gd name="connsiteX6" fmla="*/ 2002048 w 3537735"/>
              <a:gd name="connsiteY6" fmla="*/ 856026 h 1571274"/>
              <a:gd name="connsiteX7" fmla="*/ 1735464 w 3537735"/>
              <a:gd name="connsiteY7" fmla="*/ 587362 h 1571274"/>
              <a:gd name="connsiteX8" fmla="*/ 1636404 w 3537735"/>
              <a:gd name="connsiteY8" fmla="*/ 602602 h 1571274"/>
              <a:gd name="connsiteX9" fmla="*/ 1466224 w 3537735"/>
              <a:gd name="connsiteY9" fmla="*/ 711822 h 1571274"/>
              <a:gd name="connsiteX10" fmla="*/ 1606035 w 3537735"/>
              <a:gd name="connsiteY10" fmla="*/ 791602 h 1571274"/>
              <a:gd name="connsiteX11" fmla="*/ 1530526 w 3537735"/>
              <a:gd name="connsiteY11" fmla="*/ 972516 h 1571274"/>
              <a:gd name="connsiteX12" fmla="*/ 1195714 w 3537735"/>
              <a:gd name="connsiteY12" fmla="*/ 955662 h 1571274"/>
              <a:gd name="connsiteX13" fmla="*/ 960764 w 3537735"/>
              <a:gd name="connsiteY13" fmla="*/ 930262 h 1571274"/>
              <a:gd name="connsiteX14" fmla="*/ 770264 w 3537735"/>
              <a:gd name="connsiteY14" fmla="*/ 987412 h 1571274"/>
              <a:gd name="connsiteX15" fmla="*/ 739836 w 3537735"/>
              <a:gd name="connsiteY15" fmla="*/ 860091 h 1571274"/>
              <a:gd name="connsiteX16" fmla="*/ 719774 w 3537735"/>
              <a:gd name="connsiteY16" fmla="*/ 532175 h 1571274"/>
              <a:gd name="connsiteX17" fmla="*/ 490864 w 3537735"/>
              <a:gd name="connsiteY17" fmla="*/ 561962 h 1571274"/>
              <a:gd name="connsiteX18" fmla="*/ 368944 w 3537735"/>
              <a:gd name="connsiteY18" fmla="*/ 674992 h 1571274"/>
              <a:gd name="connsiteX19" fmla="*/ 249564 w 3537735"/>
              <a:gd name="connsiteY19" fmla="*/ 789292 h 1571274"/>
              <a:gd name="connsiteX20" fmla="*/ 84464 w 3537735"/>
              <a:gd name="connsiteY20" fmla="*/ 828662 h 1571274"/>
              <a:gd name="connsiteX21" fmla="*/ 6994 w 3537735"/>
              <a:gd name="connsiteY21" fmla="*/ 676262 h 1571274"/>
              <a:gd name="connsiteX22" fmla="*/ 255914 w 3537735"/>
              <a:gd name="connsiteY22" fmla="*/ 390512 h 1571274"/>
              <a:gd name="connsiteX23" fmla="*/ 548014 w 3537735"/>
              <a:gd name="connsiteY23" fmla="*/ 98412 h 1571274"/>
              <a:gd name="connsiteX24" fmla="*/ 727428 w 3537735"/>
              <a:gd name="connsiteY24" fmla="*/ 155562 h 1571274"/>
              <a:gd name="connsiteX25" fmla="*/ 926126 w 3537735"/>
              <a:gd name="connsiteY25" fmla="*/ 9976 h 1571274"/>
              <a:gd name="connsiteX26" fmla="*/ 1143874 w 3537735"/>
              <a:gd name="connsiteY26" fmla="*/ 29141 h 1571274"/>
              <a:gd name="connsiteX27" fmla="*/ 1270644 w 3537735"/>
              <a:gd name="connsiteY27" fmla="*/ 160642 h 1571274"/>
              <a:gd name="connsiteX28" fmla="*/ 1396515 w 3537735"/>
              <a:gd name="connsiteY28" fmla="*/ 98856 h 1571274"/>
              <a:gd name="connsiteX29" fmla="*/ 1589414 w 3537735"/>
              <a:gd name="connsiteY29" fmla="*/ 221602 h 1571274"/>
              <a:gd name="connsiteX30" fmla="*/ 1881514 w 3537735"/>
              <a:gd name="connsiteY30" fmla="*/ 365112 h 1571274"/>
              <a:gd name="connsiteX31" fmla="*/ 1952634 w 3537735"/>
              <a:gd name="connsiteY31" fmla="*/ 447662 h 1571274"/>
              <a:gd name="connsiteX32" fmla="*/ 2219334 w 3537735"/>
              <a:gd name="connsiteY32" fmla="*/ 786752 h 1571274"/>
              <a:gd name="connsiteX33" fmla="*/ 2573664 w 3537735"/>
              <a:gd name="connsiteY33" fmla="*/ 1006462 h 1571274"/>
              <a:gd name="connsiteX34" fmla="*/ 3057534 w 3537735"/>
              <a:gd name="connsiteY34" fmla="*/ 1119492 h 1571274"/>
              <a:gd name="connsiteX35" fmla="*/ 3419484 w 3537735"/>
              <a:gd name="connsiteY35" fmla="*/ 1128382 h 157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37735" h="1571274">
                <a:moveTo>
                  <a:pt x="3419484" y="1128382"/>
                </a:moveTo>
                <a:cubicBezTo>
                  <a:pt x="3499517" y="1180526"/>
                  <a:pt x="3513393" y="1336894"/>
                  <a:pt x="3537735" y="1432356"/>
                </a:cubicBezTo>
                <a:cubicBezTo>
                  <a:pt x="3516357" y="1527818"/>
                  <a:pt x="3524743" y="1571937"/>
                  <a:pt x="3450540" y="1571267"/>
                </a:cubicBezTo>
                <a:cubicBezTo>
                  <a:pt x="3376337" y="1570597"/>
                  <a:pt x="3217207" y="1481635"/>
                  <a:pt x="3092516" y="1428333"/>
                </a:cubicBezTo>
                <a:cubicBezTo>
                  <a:pt x="2967825" y="1375031"/>
                  <a:pt x="2830607" y="1303912"/>
                  <a:pt x="2702395" y="1251457"/>
                </a:cubicBezTo>
                <a:cubicBezTo>
                  <a:pt x="2574183" y="1199002"/>
                  <a:pt x="2439968" y="1179510"/>
                  <a:pt x="2323243" y="1113605"/>
                </a:cubicBezTo>
                <a:cubicBezTo>
                  <a:pt x="2206519" y="1047700"/>
                  <a:pt x="2100011" y="943733"/>
                  <a:pt x="2002048" y="856026"/>
                </a:cubicBezTo>
                <a:cubicBezTo>
                  <a:pt x="1904085" y="768319"/>
                  <a:pt x="1796405" y="629599"/>
                  <a:pt x="1735464" y="587362"/>
                </a:cubicBezTo>
                <a:cubicBezTo>
                  <a:pt x="1674523" y="545125"/>
                  <a:pt x="1681277" y="581859"/>
                  <a:pt x="1636404" y="602602"/>
                </a:cubicBezTo>
                <a:cubicBezTo>
                  <a:pt x="1591531" y="623345"/>
                  <a:pt x="1471286" y="680322"/>
                  <a:pt x="1466224" y="711822"/>
                </a:cubicBezTo>
                <a:cubicBezTo>
                  <a:pt x="1461163" y="743322"/>
                  <a:pt x="1595318" y="748153"/>
                  <a:pt x="1606035" y="791602"/>
                </a:cubicBezTo>
                <a:cubicBezTo>
                  <a:pt x="1616752" y="835051"/>
                  <a:pt x="1598913" y="945173"/>
                  <a:pt x="1530526" y="972516"/>
                </a:cubicBezTo>
                <a:cubicBezTo>
                  <a:pt x="1462139" y="999859"/>
                  <a:pt x="1290674" y="962704"/>
                  <a:pt x="1195714" y="955662"/>
                </a:cubicBezTo>
                <a:cubicBezTo>
                  <a:pt x="1100754" y="948620"/>
                  <a:pt x="1031672" y="924970"/>
                  <a:pt x="960764" y="930262"/>
                </a:cubicBezTo>
                <a:cubicBezTo>
                  <a:pt x="889856" y="935554"/>
                  <a:pt x="807085" y="999107"/>
                  <a:pt x="770264" y="987412"/>
                </a:cubicBezTo>
                <a:cubicBezTo>
                  <a:pt x="733443" y="975717"/>
                  <a:pt x="748251" y="935964"/>
                  <a:pt x="739836" y="860091"/>
                </a:cubicBezTo>
                <a:cubicBezTo>
                  <a:pt x="731421" y="784218"/>
                  <a:pt x="761269" y="581863"/>
                  <a:pt x="719774" y="532175"/>
                </a:cubicBezTo>
                <a:cubicBezTo>
                  <a:pt x="678279" y="482487"/>
                  <a:pt x="549336" y="538159"/>
                  <a:pt x="490864" y="561962"/>
                </a:cubicBezTo>
                <a:cubicBezTo>
                  <a:pt x="432392" y="585765"/>
                  <a:pt x="409161" y="637104"/>
                  <a:pt x="368944" y="674992"/>
                </a:cubicBezTo>
                <a:cubicBezTo>
                  <a:pt x="328727" y="712880"/>
                  <a:pt x="296977" y="763680"/>
                  <a:pt x="249564" y="789292"/>
                </a:cubicBezTo>
                <a:cubicBezTo>
                  <a:pt x="202151" y="814904"/>
                  <a:pt x="124892" y="847500"/>
                  <a:pt x="84464" y="828662"/>
                </a:cubicBezTo>
                <a:cubicBezTo>
                  <a:pt x="44036" y="809824"/>
                  <a:pt x="-21581" y="749287"/>
                  <a:pt x="6994" y="676262"/>
                </a:cubicBezTo>
                <a:cubicBezTo>
                  <a:pt x="35569" y="603237"/>
                  <a:pt x="165744" y="486820"/>
                  <a:pt x="255914" y="390512"/>
                </a:cubicBezTo>
                <a:cubicBezTo>
                  <a:pt x="346084" y="294204"/>
                  <a:pt x="469428" y="137570"/>
                  <a:pt x="548014" y="98412"/>
                </a:cubicBezTo>
                <a:cubicBezTo>
                  <a:pt x="626600" y="59254"/>
                  <a:pt x="664409" y="170301"/>
                  <a:pt x="727428" y="155562"/>
                </a:cubicBezTo>
                <a:cubicBezTo>
                  <a:pt x="790447" y="140823"/>
                  <a:pt x="856718" y="31046"/>
                  <a:pt x="926126" y="9976"/>
                </a:cubicBezTo>
                <a:cubicBezTo>
                  <a:pt x="995534" y="-11094"/>
                  <a:pt x="1086454" y="4030"/>
                  <a:pt x="1143874" y="29141"/>
                </a:cubicBezTo>
                <a:cubicBezTo>
                  <a:pt x="1201294" y="54252"/>
                  <a:pt x="1228537" y="149023"/>
                  <a:pt x="1270644" y="160642"/>
                </a:cubicBezTo>
                <a:cubicBezTo>
                  <a:pt x="1312751" y="172261"/>
                  <a:pt x="1343387" y="88696"/>
                  <a:pt x="1396515" y="98856"/>
                </a:cubicBezTo>
                <a:cubicBezTo>
                  <a:pt x="1449643" y="109016"/>
                  <a:pt x="1508581" y="177226"/>
                  <a:pt x="1589414" y="221602"/>
                </a:cubicBezTo>
                <a:cubicBezTo>
                  <a:pt x="1670247" y="265978"/>
                  <a:pt x="1820977" y="327435"/>
                  <a:pt x="1881514" y="365112"/>
                </a:cubicBezTo>
                <a:cubicBezTo>
                  <a:pt x="1942051" y="402789"/>
                  <a:pt x="1896331" y="377389"/>
                  <a:pt x="1952634" y="447662"/>
                </a:cubicBezTo>
                <a:cubicBezTo>
                  <a:pt x="2008937" y="517935"/>
                  <a:pt x="2115829" y="693619"/>
                  <a:pt x="2219334" y="786752"/>
                </a:cubicBezTo>
                <a:cubicBezTo>
                  <a:pt x="2322839" y="879885"/>
                  <a:pt x="2430789" y="956720"/>
                  <a:pt x="2573664" y="1006462"/>
                </a:cubicBezTo>
                <a:cubicBezTo>
                  <a:pt x="2716539" y="1056204"/>
                  <a:pt x="2916564" y="1099172"/>
                  <a:pt x="3057534" y="1119492"/>
                </a:cubicBezTo>
                <a:cubicBezTo>
                  <a:pt x="3198504" y="1139812"/>
                  <a:pt x="3339451" y="1076238"/>
                  <a:pt x="3419484" y="112838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rtlCol="0" anchor="ctr"/>
          <a:lstStyle/>
          <a:p>
            <a:pPr algn="ctr"/>
            <a:endParaRPr kumimoji="1" lang="ja-JP" altLang="en-US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751" y="2126471"/>
            <a:ext cx="548741" cy="62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 rot="1298176">
            <a:off x="7862787" y="6020989"/>
            <a:ext cx="71996" cy="10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/>
          <p:cNvSpPr txBox="1"/>
          <p:nvPr/>
        </p:nvSpPr>
        <p:spPr>
          <a:xfrm rot="1376969">
            <a:off x="6251494" y="1972010"/>
            <a:ext cx="224542" cy="292354"/>
          </a:xfrm>
          <a:prstGeom prst="rect">
            <a:avLst/>
          </a:prstGeom>
          <a:solidFill>
            <a:schemeClr val="bg1"/>
          </a:solidFill>
        </p:spPr>
        <p:txBody>
          <a:bodyPr wrap="none" lIns="45711" tIns="22855" rIns="45711" bIns="22855" rtlCol="0">
            <a:spAutoFit/>
          </a:bodyPr>
          <a:lstStyle/>
          <a:p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3793" y="3572999"/>
            <a:ext cx="1080571" cy="784739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corridor continues</a:t>
            </a:r>
          </a:p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(toward train station)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050357" y="5134142"/>
            <a:ext cx="1093643" cy="415450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exit toward east part of ATC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20093545">
            <a:off x="7782898" y="4160836"/>
            <a:ext cx="250126" cy="484471"/>
          </a:xfrm>
          <a:prstGeom prst="ellipse">
            <a:avLst/>
          </a:prstGeom>
          <a:solidFill>
            <a:srgbClr val="FF0000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Oval 196"/>
          <p:cNvSpPr/>
          <p:nvPr/>
        </p:nvSpPr>
        <p:spPr>
          <a:xfrm rot="2021067">
            <a:off x="7927329" y="4694730"/>
            <a:ext cx="243970" cy="465031"/>
          </a:xfrm>
          <a:prstGeom prst="ellipse">
            <a:avLst/>
          </a:prstGeom>
          <a:solidFill>
            <a:srgbClr val="FF0000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Freeform 8"/>
          <p:cNvSpPr/>
          <p:nvPr/>
        </p:nvSpPr>
        <p:spPr>
          <a:xfrm>
            <a:off x="4428356" y="3304792"/>
            <a:ext cx="2609397" cy="1780969"/>
          </a:xfrm>
          <a:custGeom>
            <a:avLst/>
            <a:gdLst>
              <a:gd name="connsiteX0" fmla="*/ 19050 w 5219700"/>
              <a:gd name="connsiteY0" fmla="*/ 0 h 3562350"/>
              <a:gd name="connsiteX1" fmla="*/ 1638300 w 5219700"/>
              <a:gd name="connsiteY1" fmla="*/ 1543050 h 3562350"/>
              <a:gd name="connsiteX2" fmla="*/ 2228850 w 5219700"/>
              <a:gd name="connsiteY2" fmla="*/ 1847850 h 3562350"/>
              <a:gd name="connsiteX3" fmla="*/ 5219700 w 5219700"/>
              <a:gd name="connsiteY3" fmla="*/ 3067050 h 3562350"/>
              <a:gd name="connsiteX4" fmla="*/ 5162550 w 5219700"/>
              <a:gd name="connsiteY4" fmla="*/ 3562350 h 3562350"/>
              <a:gd name="connsiteX5" fmla="*/ 1905000 w 5219700"/>
              <a:gd name="connsiteY5" fmla="*/ 2286000 h 3562350"/>
              <a:gd name="connsiteX6" fmla="*/ 266700 w 5219700"/>
              <a:gd name="connsiteY6" fmla="*/ 1905000 h 3562350"/>
              <a:gd name="connsiteX7" fmla="*/ 0 w 5219700"/>
              <a:gd name="connsiteY7" fmla="*/ 57150 h 3562350"/>
              <a:gd name="connsiteX8" fmla="*/ 19050 w 5219700"/>
              <a:gd name="connsiteY8" fmla="*/ 0 h 356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19700" h="3562350">
                <a:moveTo>
                  <a:pt x="19050" y="0"/>
                </a:moveTo>
                <a:lnTo>
                  <a:pt x="1638300" y="1543050"/>
                </a:lnTo>
                <a:lnTo>
                  <a:pt x="2228850" y="1847850"/>
                </a:lnTo>
                <a:lnTo>
                  <a:pt x="5219700" y="3067050"/>
                </a:lnTo>
                <a:lnTo>
                  <a:pt x="5162550" y="3562350"/>
                </a:lnTo>
                <a:lnTo>
                  <a:pt x="1905000" y="2286000"/>
                </a:lnTo>
                <a:lnTo>
                  <a:pt x="266700" y="1905000"/>
                </a:lnTo>
                <a:lnTo>
                  <a:pt x="0" y="57150"/>
                </a:lnTo>
                <a:lnTo>
                  <a:pt x="19050" y="0"/>
                </a:lnTo>
                <a:close/>
              </a:path>
            </a:pathLst>
          </a:cu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TextBox 197"/>
          <p:cNvSpPr txBox="1"/>
          <p:nvPr/>
        </p:nvSpPr>
        <p:spPr>
          <a:xfrm rot="1329855">
            <a:off x="4623449" y="4410503"/>
            <a:ext cx="1865102" cy="600095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this area is traversable, so some people may enter it and stop being tracked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 rot="1233396">
            <a:off x="5503434" y="2994610"/>
            <a:ext cx="1654340" cy="784739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there are shops on this side of the corridor, so some people exit from the tracking area here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1594466">
            <a:off x="4218532" y="3036918"/>
            <a:ext cx="216334" cy="16048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TextBox 199"/>
          <p:cNvSpPr txBox="1"/>
          <p:nvPr/>
        </p:nvSpPr>
        <p:spPr>
          <a:xfrm>
            <a:off x="3728410" y="3135791"/>
            <a:ext cx="718671" cy="415488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stairs to third floor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04141" y="3716999"/>
            <a:ext cx="791951" cy="235792"/>
          </a:xfrm>
          <a:prstGeom prst="ellipse">
            <a:avLst/>
          </a:pr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91264" y="3968423"/>
            <a:ext cx="907936" cy="784739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stairs going down (for exiting the building)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 rot="19101310">
            <a:off x="1025474" y="2545166"/>
            <a:ext cx="246710" cy="170097"/>
          </a:xfrm>
          <a:prstGeom prst="ellipse">
            <a:avLst/>
          </a:pr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Oval 202"/>
          <p:cNvSpPr/>
          <p:nvPr/>
        </p:nvSpPr>
        <p:spPr>
          <a:xfrm rot="19101310">
            <a:off x="778372" y="2788193"/>
            <a:ext cx="270996" cy="169689"/>
          </a:xfrm>
          <a:prstGeom prst="ellipse">
            <a:avLst/>
          </a:pr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TextBox 203"/>
          <p:cNvSpPr txBox="1"/>
          <p:nvPr/>
        </p:nvSpPr>
        <p:spPr>
          <a:xfrm rot="18919911">
            <a:off x="355556" y="2333729"/>
            <a:ext cx="1040331" cy="415450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ferry ticket shop entrances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 rot="16200000">
            <a:off x="462026" y="3227148"/>
            <a:ext cx="389650" cy="169679"/>
          </a:xfrm>
          <a:prstGeom prst="ellipse">
            <a:avLst/>
          </a:prstGeom>
          <a:solidFill>
            <a:srgbClr val="FF0000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TextBox 205"/>
          <p:cNvSpPr txBox="1"/>
          <p:nvPr/>
        </p:nvSpPr>
        <p:spPr>
          <a:xfrm>
            <a:off x="-1187640" y="3302129"/>
            <a:ext cx="1403912" cy="1338673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corridor continues (toward convenience store, ferry waiting room, and elevators to offices for people who work in the building) 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 rot="763407">
            <a:off x="2520128" y="586872"/>
            <a:ext cx="2416564" cy="969486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slopes and stairs going towards a (slightly elevated) wide space to the north, where there are a few shops and escalators and elevators for accessing the rest of the building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9019427">
            <a:off x="3071994" y="1785843"/>
            <a:ext cx="407182" cy="301991"/>
          </a:xfrm>
          <a:prstGeom prst="rect">
            <a:avLst/>
          </a:prstGeom>
          <a:solidFill>
            <a:schemeClr val="tx2">
              <a:lumMod val="20000"/>
              <a:lumOff val="80000"/>
              <a:alpha val="3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43053" y="1449009"/>
            <a:ext cx="653040" cy="2385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>
            <a:off x="4071231" y="1687543"/>
            <a:ext cx="0" cy="5632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H="1">
            <a:off x="7882072" y="4176148"/>
            <a:ext cx="241915" cy="2385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 flipH="1" flipV="1">
            <a:off x="8079216" y="4927245"/>
            <a:ext cx="344862" cy="1987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980905" y="3304792"/>
            <a:ext cx="1171372" cy="647625"/>
          </a:xfrm>
          <a:custGeom>
            <a:avLst/>
            <a:gdLst>
              <a:gd name="connsiteX0" fmla="*/ 685800 w 2343150"/>
              <a:gd name="connsiteY0" fmla="*/ 38100 h 1295400"/>
              <a:gd name="connsiteX1" fmla="*/ 0 w 2343150"/>
              <a:gd name="connsiteY1" fmla="*/ 590550 h 1295400"/>
              <a:gd name="connsiteX2" fmla="*/ 704850 w 2343150"/>
              <a:gd name="connsiteY2" fmla="*/ 838200 h 1295400"/>
              <a:gd name="connsiteX3" fmla="*/ 1047750 w 2343150"/>
              <a:gd name="connsiteY3" fmla="*/ 1295400 h 1295400"/>
              <a:gd name="connsiteX4" fmla="*/ 2343150 w 2343150"/>
              <a:gd name="connsiteY4" fmla="*/ 1200150 h 1295400"/>
              <a:gd name="connsiteX5" fmla="*/ 2305050 w 2343150"/>
              <a:gd name="connsiteY5" fmla="*/ 190500 h 1295400"/>
              <a:gd name="connsiteX6" fmla="*/ 1581150 w 2343150"/>
              <a:gd name="connsiteY6" fmla="*/ 723900 h 1295400"/>
              <a:gd name="connsiteX7" fmla="*/ 742950 w 2343150"/>
              <a:gd name="connsiteY7" fmla="*/ 323850 h 1295400"/>
              <a:gd name="connsiteX8" fmla="*/ 762000 w 2343150"/>
              <a:gd name="connsiteY8" fmla="*/ 0 h 1295400"/>
              <a:gd name="connsiteX9" fmla="*/ 685800 w 2343150"/>
              <a:gd name="connsiteY9" fmla="*/ 381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3150" h="1295400">
                <a:moveTo>
                  <a:pt x="685800" y="38100"/>
                </a:moveTo>
                <a:lnTo>
                  <a:pt x="0" y="590550"/>
                </a:lnTo>
                <a:lnTo>
                  <a:pt x="704850" y="838200"/>
                </a:lnTo>
                <a:lnTo>
                  <a:pt x="1047750" y="1295400"/>
                </a:lnTo>
                <a:lnTo>
                  <a:pt x="2343150" y="1200150"/>
                </a:lnTo>
                <a:lnTo>
                  <a:pt x="2305050" y="190500"/>
                </a:lnTo>
                <a:lnTo>
                  <a:pt x="1581150" y="723900"/>
                </a:lnTo>
                <a:lnTo>
                  <a:pt x="742950" y="323850"/>
                </a:lnTo>
                <a:lnTo>
                  <a:pt x="762000" y="0"/>
                </a:lnTo>
                <a:lnTo>
                  <a:pt x="685800" y="38100"/>
                </a:lnTo>
                <a:close/>
              </a:path>
            </a:pathLst>
          </a:cu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TextBox 358"/>
          <p:cNvSpPr txBox="1"/>
          <p:nvPr/>
        </p:nvSpPr>
        <p:spPr>
          <a:xfrm>
            <a:off x="1000136" y="3965369"/>
            <a:ext cx="1304006" cy="1154028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this area is traversable, but not covered by tracking system. some people pass through here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1566591" y="3716999"/>
            <a:ext cx="125589" cy="3278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Oval 360"/>
          <p:cNvSpPr/>
          <p:nvPr/>
        </p:nvSpPr>
        <p:spPr>
          <a:xfrm rot="1977533">
            <a:off x="780771" y="3632154"/>
            <a:ext cx="270996" cy="169689"/>
          </a:xfrm>
          <a:prstGeom prst="ellipse">
            <a:avLst/>
          </a:prstGeom>
          <a:solidFill>
            <a:srgbClr val="C6D9F1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TextBox 361"/>
          <p:cNvSpPr txBox="1"/>
          <p:nvPr/>
        </p:nvSpPr>
        <p:spPr>
          <a:xfrm>
            <a:off x="-40195" y="4414682"/>
            <a:ext cx="1040331" cy="415450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restaurant entrance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cxnSp>
        <p:nvCxnSpPr>
          <p:cNvPr id="363" name="Straight Arrow Connector 362"/>
          <p:cNvCxnSpPr>
            <a:endCxn id="361" idx="4"/>
          </p:cNvCxnSpPr>
          <p:nvPr/>
        </p:nvCxnSpPr>
        <p:spPr>
          <a:xfrm flipV="1">
            <a:off x="559723" y="3788188"/>
            <a:ext cx="310390" cy="626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/>
          <p:cNvSpPr txBox="1"/>
          <p:nvPr/>
        </p:nvSpPr>
        <p:spPr>
          <a:xfrm>
            <a:off x="2336001" y="2419542"/>
            <a:ext cx="1111610" cy="600095"/>
          </a:xfrm>
          <a:prstGeom prst="rect">
            <a:avLst/>
          </a:prstGeom>
          <a:solidFill>
            <a:srgbClr val="FFFFFF">
              <a:alpha val="43137"/>
            </a:srgbClr>
          </a:solidFill>
        </p:spPr>
        <p:txBody>
          <a:bodyPr wrap="square" lIns="45711" tIns="22855" rIns="45711" bIns="22855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</a:rPr>
              <a:t>escalator going down (to parking lot)</a:t>
            </a:r>
            <a:endParaRPr lang="ja-JP" altLang="en-US" sz="1200" dirty="0">
              <a:solidFill>
                <a:srgbClr val="0070C0"/>
              </a:solidFill>
            </a:endParaRPr>
          </a:p>
        </p:txBody>
      </p:sp>
      <p:cxnSp>
        <p:nvCxnSpPr>
          <p:cNvPr id="365" name="Straight Arrow Connector 364"/>
          <p:cNvCxnSpPr/>
          <p:nvPr/>
        </p:nvCxnSpPr>
        <p:spPr>
          <a:xfrm flipV="1">
            <a:off x="3023720" y="1866684"/>
            <a:ext cx="251865" cy="5831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Arrow Connector 365"/>
          <p:cNvCxnSpPr/>
          <p:nvPr/>
        </p:nvCxnSpPr>
        <p:spPr>
          <a:xfrm flipV="1">
            <a:off x="216272" y="3343535"/>
            <a:ext cx="381501" cy="1769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380312" y="1268760"/>
            <a:ext cx="792088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380312" y="1268760"/>
            <a:ext cx="858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x direction</a:t>
            </a:r>
          </a:p>
        </p:txBody>
      </p:sp>
      <p:cxnSp>
        <p:nvCxnSpPr>
          <p:cNvPr id="54" name="直線矢印コネクタ 53"/>
          <p:cNvCxnSpPr/>
          <p:nvPr/>
        </p:nvCxnSpPr>
        <p:spPr>
          <a:xfrm flipH="1" flipV="1">
            <a:off x="7236296" y="332656"/>
            <a:ext cx="8384" cy="80047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236296" y="54868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y direction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H="1">
            <a:off x="3923928" y="1328673"/>
            <a:ext cx="1728192" cy="1584176"/>
          </a:xfrm>
          <a:prstGeom prst="straightConnector1">
            <a:avLst/>
          </a:prstGeom>
          <a:ln w="12700" cmpd="sng">
            <a:prstDash val="dash"/>
            <a:headEnd type="non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643685" y="89950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approximate lo</a:t>
            </a:r>
            <a:r>
              <a:rPr lang="hr-HR" sz="1200" dirty="0"/>
              <a:t>cation of origin of coordinate system</a:t>
            </a:r>
            <a:r>
              <a:rPr lang="en-US" sz="1200" dirty="0"/>
              <a:t> of the dataset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85503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165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 exit points</dc:title>
  <dc:subject/>
  <dc:creator>Drazen</dc:creator>
  <cp:keywords/>
  <dc:description/>
  <cp:lastModifiedBy>brscic.drazen.6z@ms.c.kyoto-u.ac.jp</cp:lastModifiedBy>
  <cp:revision>6</cp:revision>
  <dcterms:created xsi:type="dcterms:W3CDTF">2016-05-06T00:39:02Z</dcterms:created>
  <dcterms:modified xsi:type="dcterms:W3CDTF">2023-10-02T15:25:36Z</dcterms:modified>
  <cp:category/>
</cp:coreProperties>
</file>